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5"/>
  </p:notesMasterIdLst>
  <p:sldIdLst>
    <p:sldId id="314" r:id="rId5"/>
    <p:sldId id="313" r:id="rId6"/>
    <p:sldId id="283" r:id="rId7"/>
    <p:sldId id="284" r:id="rId8"/>
    <p:sldId id="312" r:id="rId9"/>
    <p:sldId id="261" r:id="rId10"/>
    <p:sldId id="292" r:id="rId11"/>
    <p:sldId id="291" r:id="rId12"/>
    <p:sldId id="293" r:id="rId13"/>
    <p:sldId id="309"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3E4AF00-6812-105A-A17A-ED4597F6F70A}" name="Charly Abbotts" initials="CA" userId="S::charly.abbotts@y-e.org.uk::ec83e2c9-167e-4774-bc80-afb3449aa29b" providerId="AD"/>
  <p188:author id="{4A6DF808-2B2B-B7C3-3C87-79BC3FF9019C}" name="Hannah Rockett" initials="HR" userId="S::hannah.rockett@y-e.org.uk::4c5a52d3-edc6-4662-9aad-b0802ce74779" providerId="AD"/>
  <p188:author id="{BDFC151D-5145-57D1-D991-1CE24C3E53D1}" name="Lizzie Alabaster" initials="LA" userId="S::lizzie.alabaster@y-e.org.uk::ec0f66f3-b331-480c-80ba-4579fd3b8d7e" providerId="AD"/>
  <p188:author id="{23810F37-8EB0-991C-C282-15362A2BD580}" name="Lucy Yate" initials="LY" userId="S::lucy.yate@y-e.org.uk::f30e6531-e985-42a3-9e91-65f5be283692"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60088"/>
    <a:srgbClr val="0032A0"/>
    <a:srgbClr val="FD8204"/>
    <a:srgbClr val="009FE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5EF6A7B-3965-47F0-810E-BD1567FFA3AA}" v="184" dt="2024-11-11T16:58:48.256"/>
    <p1510:client id="{91F22196-A03C-42A8-9DD6-5AC07D919CFA}" v="592" dt="2024-11-11T16:52:25.196"/>
    <p1510:client id="{E09CD610-6439-E9D6-B5C7-08DA7A087E70}" v="13" dt="2024-11-11T14:55:21.34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y Yate" userId="f30e6531-e985-42a3-9e91-65f5be283692" providerId="ADAL" clId="{91F22196-A03C-42A8-9DD6-5AC07D919CFA}"/>
    <pc:docChg chg="undo custSel addSld modSld">
      <pc:chgData name="Lucy Yate" userId="f30e6531-e985-42a3-9e91-65f5be283692" providerId="ADAL" clId="{91F22196-A03C-42A8-9DD6-5AC07D919CFA}" dt="2024-11-11T16:52:25.196" v="2052" actId="14100"/>
      <pc:docMkLst>
        <pc:docMk/>
      </pc:docMkLst>
      <pc:sldChg chg="addSp delSp modSp mod">
        <pc:chgData name="Lucy Yate" userId="f30e6531-e985-42a3-9e91-65f5be283692" providerId="ADAL" clId="{91F22196-A03C-42A8-9DD6-5AC07D919CFA}" dt="2024-11-11T16:51:16.026" v="2045" actId="1076"/>
        <pc:sldMkLst>
          <pc:docMk/>
          <pc:sldMk cId="2278549601" sldId="261"/>
        </pc:sldMkLst>
        <pc:spChg chg="mod">
          <ac:chgData name="Lucy Yate" userId="f30e6531-e985-42a3-9e91-65f5be283692" providerId="ADAL" clId="{91F22196-A03C-42A8-9DD6-5AC07D919CFA}" dt="2024-11-11T09:40:17.075" v="1947" actId="255"/>
          <ac:spMkLst>
            <pc:docMk/>
            <pc:sldMk cId="2278549601" sldId="261"/>
            <ac:spMk id="2" creationId="{4E6A5643-E541-C9AE-E3A5-DF57F4BF7364}"/>
          </ac:spMkLst>
        </pc:spChg>
        <pc:spChg chg="add del mod">
          <ac:chgData name="Lucy Yate" userId="f30e6531-e985-42a3-9e91-65f5be283692" providerId="ADAL" clId="{91F22196-A03C-42A8-9DD6-5AC07D919CFA}" dt="2024-11-08T16:38:11.193" v="1460" actId="478"/>
          <ac:spMkLst>
            <pc:docMk/>
            <pc:sldMk cId="2278549601" sldId="261"/>
            <ac:spMk id="3" creationId="{D35ACA22-C2DF-00A1-80D6-04AFBCE4E7E4}"/>
          </ac:spMkLst>
        </pc:spChg>
        <pc:spChg chg="add del mod">
          <ac:chgData name="Lucy Yate" userId="f30e6531-e985-42a3-9e91-65f5be283692" providerId="ADAL" clId="{91F22196-A03C-42A8-9DD6-5AC07D919CFA}" dt="2024-11-08T16:40:22.853" v="1558" actId="478"/>
          <ac:spMkLst>
            <pc:docMk/>
            <pc:sldMk cId="2278549601" sldId="261"/>
            <ac:spMk id="5" creationId="{7147D58C-0EAA-6731-7236-A084CB28EC0F}"/>
          </ac:spMkLst>
        </pc:spChg>
        <pc:spChg chg="mod">
          <ac:chgData name="Lucy Yate" userId="f30e6531-e985-42a3-9e91-65f5be283692" providerId="ADAL" clId="{91F22196-A03C-42A8-9DD6-5AC07D919CFA}" dt="2024-11-11T16:51:16.026" v="2045" actId="1076"/>
          <ac:spMkLst>
            <pc:docMk/>
            <pc:sldMk cId="2278549601" sldId="261"/>
            <ac:spMk id="8" creationId="{D43CD215-9982-B28F-B75C-3924EF932026}"/>
          </ac:spMkLst>
        </pc:spChg>
        <pc:picChg chg="mod">
          <ac:chgData name="Lucy Yate" userId="f30e6531-e985-42a3-9e91-65f5be283692" providerId="ADAL" clId="{91F22196-A03C-42A8-9DD6-5AC07D919CFA}" dt="2024-11-08T16:37:36.528" v="1458" actId="1076"/>
          <ac:picMkLst>
            <pc:docMk/>
            <pc:sldMk cId="2278549601" sldId="261"/>
            <ac:picMk id="4" creationId="{7DFAB9B6-E8C0-11D1-3C32-025A4DBE5016}"/>
          </ac:picMkLst>
        </pc:picChg>
      </pc:sldChg>
      <pc:sldChg chg="addSp modSp mod">
        <pc:chgData name="Lucy Yate" userId="f30e6531-e985-42a3-9e91-65f5be283692" providerId="ADAL" clId="{91F22196-A03C-42A8-9DD6-5AC07D919CFA}" dt="2024-11-11T16:50:36.006" v="2042" actId="14100"/>
        <pc:sldMkLst>
          <pc:docMk/>
          <pc:sldMk cId="3629715975" sldId="283"/>
        </pc:sldMkLst>
        <pc:spChg chg="mod">
          <ac:chgData name="Lucy Yate" userId="f30e6531-e985-42a3-9e91-65f5be283692" providerId="ADAL" clId="{91F22196-A03C-42A8-9DD6-5AC07D919CFA}" dt="2024-11-11T09:37:32.724" v="1928" actId="255"/>
          <ac:spMkLst>
            <pc:docMk/>
            <pc:sldMk cId="3629715975" sldId="283"/>
            <ac:spMk id="2" creationId="{DB75A8D3-7413-5071-A2FB-5CC11037A3C5}"/>
          </ac:spMkLst>
        </pc:spChg>
        <pc:spChg chg="mod">
          <ac:chgData name="Lucy Yate" userId="f30e6531-e985-42a3-9e91-65f5be283692" providerId="ADAL" clId="{91F22196-A03C-42A8-9DD6-5AC07D919CFA}" dt="2024-11-08T15:58:07.829" v="241" actId="14100"/>
          <ac:spMkLst>
            <pc:docMk/>
            <pc:sldMk cId="3629715975" sldId="283"/>
            <ac:spMk id="4" creationId="{FD25E9A9-8BCD-1961-F467-42663E35354B}"/>
          </ac:spMkLst>
        </pc:spChg>
        <pc:spChg chg="mod">
          <ac:chgData name="Lucy Yate" userId="f30e6531-e985-42a3-9e91-65f5be283692" providerId="ADAL" clId="{91F22196-A03C-42A8-9DD6-5AC07D919CFA}" dt="2024-11-11T16:48:57.454" v="2027" actId="14100"/>
          <ac:spMkLst>
            <pc:docMk/>
            <pc:sldMk cId="3629715975" sldId="283"/>
            <ac:spMk id="7" creationId="{CD81865F-7852-80A6-7AAE-06C8B33A133C}"/>
          </ac:spMkLst>
        </pc:spChg>
        <pc:spChg chg="mod">
          <ac:chgData name="Lucy Yate" userId="f30e6531-e985-42a3-9e91-65f5be283692" providerId="ADAL" clId="{91F22196-A03C-42A8-9DD6-5AC07D919CFA}" dt="2024-11-11T16:50:36.006" v="2042" actId="14100"/>
          <ac:spMkLst>
            <pc:docMk/>
            <pc:sldMk cId="3629715975" sldId="283"/>
            <ac:spMk id="8" creationId="{AD4B4CE2-3992-E09D-FFD8-86FDC859CC08}"/>
          </ac:spMkLst>
        </pc:spChg>
        <pc:spChg chg="mod">
          <ac:chgData name="Lucy Yate" userId="f30e6531-e985-42a3-9e91-65f5be283692" providerId="ADAL" clId="{91F22196-A03C-42A8-9DD6-5AC07D919CFA}" dt="2024-11-11T16:49:18.158" v="2030" actId="1076"/>
          <ac:spMkLst>
            <pc:docMk/>
            <pc:sldMk cId="3629715975" sldId="283"/>
            <ac:spMk id="11" creationId="{E01D04F4-23ED-A068-4028-F249D72B5FF4}"/>
          </ac:spMkLst>
        </pc:spChg>
        <pc:spChg chg="mod">
          <ac:chgData name="Lucy Yate" userId="f30e6531-e985-42a3-9e91-65f5be283692" providerId="ADAL" clId="{91F22196-A03C-42A8-9DD6-5AC07D919CFA}" dt="2024-11-11T16:49:47.423" v="2039" actId="1076"/>
          <ac:spMkLst>
            <pc:docMk/>
            <pc:sldMk cId="3629715975" sldId="283"/>
            <ac:spMk id="12" creationId="{293D9E36-D473-E7AC-86FB-C84974562AEE}"/>
          </ac:spMkLst>
        </pc:spChg>
        <pc:spChg chg="mod">
          <ac:chgData name="Lucy Yate" userId="f30e6531-e985-42a3-9e91-65f5be283692" providerId="ADAL" clId="{91F22196-A03C-42A8-9DD6-5AC07D919CFA}" dt="2024-11-11T16:50:20.277" v="2041" actId="1076"/>
          <ac:spMkLst>
            <pc:docMk/>
            <pc:sldMk cId="3629715975" sldId="283"/>
            <ac:spMk id="13" creationId="{966AEB0A-BCFB-D1DC-E5AF-A10C0F450645}"/>
          </ac:spMkLst>
        </pc:spChg>
        <pc:spChg chg="add mod">
          <ac:chgData name="Lucy Yate" userId="f30e6531-e985-42a3-9e91-65f5be283692" providerId="ADAL" clId="{91F22196-A03C-42A8-9DD6-5AC07D919CFA}" dt="2024-11-11T16:48:06.682" v="2019" actId="14100"/>
          <ac:spMkLst>
            <pc:docMk/>
            <pc:sldMk cId="3629715975" sldId="283"/>
            <ac:spMk id="15" creationId="{AA93E6A3-F221-B880-9494-CE7728432DAC}"/>
          </ac:spMkLst>
        </pc:spChg>
        <pc:spChg chg="add mod">
          <ac:chgData name="Lucy Yate" userId="f30e6531-e985-42a3-9e91-65f5be283692" providerId="ADAL" clId="{91F22196-A03C-42A8-9DD6-5AC07D919CFA}" dt="2024-11-11T16:48:13.282" v="2020" actId="1076"/>
          <ac:spMkLst>
            <pc:docMk/>
            <pc:sldMk cId="3629715975" sldId="283"/>
            <ac:spMk id="16" creationId="{97C5343E-A09D-BBD6-CC00-18F79EED4D2A}"/>
          </ac:spMkLst>
        </pc:spChg>
        <pc:grpChg chg="mod">
          <ac:chgData name="Lucy Yate" userId="f30e6531-e985-42a3-9e91-65f5be283692" providerId="ADAL" clId="{91F22196-A03C-42A8-9DD6-5AC07D919CFA}" dt="2024-11-11T16:49:38.038" v="2035" actId="14100"/>
          <ac:grpSpMkLst>
            <pc:docMk/>
            <pc:sldMk cId="3629715975" sldId="283"/>
            <ac:grpSpMk id="14" creationId="{B6C9ED74-C787-93A3-A8EB-CC15F5D5B847}"/>
          </ac:grpSpMkLst>
        </pc:grpChg>
        <pc:picChg chg="mod">
          <ac:chgData name="Lucy Yate" userId="f30e6531-e985-42a3-9e91-65f5be283692" providerId="ADAL" clId="{91F22196-A03C-42A8-9DD6-5AC07D919CFA}" dt="2024-11-11T16:49:46.577" v="2038" actId="1076"/>
          <ac:picMkLst>
            <pc:docMk/>
            <pc:sldMk cId="3629715975" sldId="283"/>
            <ac:picMk id="3" creationId="{784568C6-5752-38F2-C79A-F6954DFD4D4E}"/>
          </ac:picMkLst>
        </pc:picChg>
        <pc:picChg chg="mod">
          <ac:chgData name="Lucy Yate" userId="f30e6531-e985-42a3-9e91-65f5be283692" providerId="ADAL" clId="{91F22196-A03C-42A8-9DD6-5AC07D919CFA}" dt="2024-11-08T15:55:20.122" v="132" actId="1076"/>
          <ac:picMkLst>
            <pc:docMk/>
            <pc:sldMk cId="3629715975" sldId="283"/>
            <ac:picMk id="6" creationId="{8261CACF-5C84-CD39-BDDE-2B4234251B25}"/>
          </ac:picMkLst>
        </pc:picChg>
        <pc:picChg chg="mod">
          <ac:chgData name="Lucy Yate" userId="f30e6531-e985-42a3-9e91-65f5be283692" providerId="ADAL" clId="{91F22196-A03C-42A8-9DD6-5AC07D919CFA}" dt="2024-11-08T15:55:20.122" v="132" actId="1076"/>
          <ac:picMkLst>
            <pc:docMk/>
            <pc:sldMk cId="3629715975" sldId="283"/>
            <ac:picMk id="9" creationId="{4FEE9FF2-B52B-33E2-5908-8B857E766F45}"/>
          </ac:picMkLst>
        </pc:picChg>
        <pc:picChg chg="mod">
          <ac:chgData name="Lucy Yate" userId="f30e6531-e985-42a3-9e91-65f5be283692" providerId="ADAL" clId="{91F22196-A03C-42A8-9DD6-5AC07D919CFA}" dt="2024-11-08T15:57:44.797" v="239" actId="14100"/>
          <ac:picMkLst>
            <pc:docMk/>
            <pc:sldMk cId="3629715975" sldId="283"/>
            <ac:picMk id="10" creationId="{B5481C4E-C03A-D068-C10B-3B18C06D0947}"/>
          </ac:picMkLst>
        </pc:picChg>
      </pc:sldChg>
      <pc:sldChg chg="modSp mod modAnim">
        <pc:chgData name="Lucy Yate" userId="f30e6531-e985-42a3-9e91-65f5be283692" providerId="ADAL" clId="{91F22196-A03C-42A8-9DD6-5AC07D919CFA}" dt="2024-11-11T09:39:08.359" v="1935" actId="122"/>
        <pc:sldMkLst>
          <pc:docMk/>
          <pc:sldMk cId="1944842052" sldId="284"/>
        </pc:sldMkLst>
        <pc:spChg chg="mod">
          <ac:chgData name="Lucy Yate" userId="f30e6531-e985-42a3-9e91-65f5be283692" providerId="ADAL" clId="{91F22196-A03C-42A8-9DD6-5AC07D919CFA}" dt="2024-11-11T09:39:08.359" v="1935" actId="122"/>
          <ac:spMkLst>
            <pc:docMk/>
            <pc:sldMk cId="1944842052" sldId="284"/>
            <ac:spMk id="2" creationId="{D6D9C59B-9791-7619-321F-C53A00B8A41B}"/>
          </ac:spMkLst>
        </pc:spChg>
        <pc:spChg chg="mod">
          <ac:chgData name="Lucy Yate" userId="f30e6531-e985-42a3-9e91-65f5be283692" providerId="ADAL" clId="{91F22196-A03C-42A8-9DD6-5AC07D919CFA}" dt="2024-11-08T16:05:58.741" v="309" actId="1076"/>
          <ac:spMkLst>
            <pc:docMk/>
            <pc:sldMk cId="1944842052" sldId="284"/>
            <ac:spMk id="3" creationId="{2290442C-CAB8-26BE-AFE7-280289C52B62}"/>
          </ac:spMkLst>
        </pc:spChg>
        <pc:picChg chg="mod">
          <ac:chgData name="Lucy Yate" userId="f30e6531-e985-42a3-9e91-65f5be283692" providerId="ADAL" clId="{91F22196-A03C-42A8-9DD6-5AC07D919CFA}" dt="2024-11-08T16:05:45.980" v="308" actId="1076"/>
          <ac:picMkLst>
            <pc:docMk/>
            <pc:sldMk cId="1944842052" sldId="284"/>
            <ac:picMk id="5" creationId="{F2E7ADEC-FC1F-30FC-7B72-CDCBDAF4849C}"/>
          </ac:picMkLst>
        </pc:picChg>
      </pc:sldChg>
      <pc:sldChg chg="modSp mod">
        <pc:chgData name="Lucy Yate" userId="f30e6531-e985-42a3-9e91-65f5be283692" providerId="ADAL" clId="{91F22196-A03C-42A8-9DD6-5AC07D919CFA}" dt="2024-11-11T16:51:47.412" v="2049" actId="1076"/>
        <pc:sldMkLst>
          <pc:docMk/>
          <pc:sldMk cId="820583180" sldId="291"/>
        </pc:sldMkLst>
        <pc:spChg chg="mod">
          <ac:chgData name="Lucy Yate" userId="f30e6531-e985-42a3-9e91-65f5be283692" providerId="ADAL" clId="{91F22196-A03C-42A8-9DD6-5AC07D919CFA}" dt="2024-11-11T09:42:21.914" v="1993" actId="255"/>
          <ac:spMkLst>
            <pc:docMk/>
            <pc:sldMk cId="820583180" sldId="291"/>
            <ac:spMk id="2" creationId="{D6D9C59B-9791-7619-321F-C53A00B8A41B}"/>
          </ac:spMkLst>
        </pc:spChg>
        <pc:spChg chg="mod">
          <ac:chgData name="Lucy Yate" userId="f30e6531-e985-42a3-9e91-65f5be283692" providerId="ADAL" clId="{91F22196-A03C-42A8-9DD6-5AC07D919CFA}" dt="2024-11-11T16:51:47.412" v="2049" actId="1076"/>
          <ac:spMkLst>
            <pc:docMk/>
            <pc:sldMk cId="820583180" sldId="291"/>
            <ac:spMk id="7" creationId="{118E61D9-34BC-A19F-8C82-2AC97850CBD9}"/>
          </ac:spMkLst>
        </pc:spChg>
        <pc:picChg chg="mod">
          <ac:chgData name="Lucy Yate" userId="f30e6531-e985-42a3-9e91-65f5be283692" providerId="ADAL" clId="{91F22196-A03C-42A8-9DD6-5AC07D919CFA}" dt="2024-11-08T16:46:18.114" v="1578" actId="1076"/>
          <ac:picMkLst>
            <pc:docMk/>
            <pc:sldMk cId="820583180" sldId="291"/>
            <ac:picMk id="4" creationId="{261D99DA-B7AF-8E9B-E378-C37B3C56D4A2}"/>
          </ac:picMkLst>
        </pc:picChg>
        <pc:picChg chg="mod">
          <ac:chgData name="Lucy Yate" userId="f30e6531-e985-42a3-9e91-65f5be283692" providerId="ADAL" clId="{91F22196-A03C-42A8-9DD6-5AC07D919CFA}" dt="2024-11-08T16:46:15.068" v="1577" actId="1076"/>
          <ac:picMkLst>
            <pc:docMk/>
            <pc:sldMk cId="820583180" sldId="291"/>
            <ac:picMk id="5" creationId="{25AA21FE-ABC4-64DB-1DF7-83DB86BAD6DA}"/>
          </ac:picMkLst>
        </pc:picChg>
      </pc:sldChg>
      <pc:sldChg chg="modSp mod">
        <pc:chgData name="Lucy Yate" userId="f30e6531-e985-42a3-9e91-65f5be283692" providerId="ADAL" clId="{91F22196-A03C-42A8-9DD6-5AC07D919CFA}" dt="2024-11-11T16:51:31.193" v="2047" actId="1076"/>
        <pc:sldMkLst>
          <pc:docMk/>
          <pc:sldMk cId="3797254691" sldId="292"/>
        </pc:sldMkLst>
        <pc:spChg chg="mod">
          <ac:chgData name="Lucy Yate" userId="f30e6531-e985-42a3-9e91-65f5be283692" providerId="ADAL" clId="{91F22196-A03C-42A8-9DD6-5AC07D919CFA}" dt="2024-11-11T09:40:55.757" v="1955" actId="255"/>
          <ac:spMkLst>
            <pc:docMk/>
            <pc:sldMk cId="3797254691" sldId="292"/>
            <ac:spMk id="2" creationId="{D6D9C59B-9791-7619-321F-C53A00B8A41B}"/>
          </ac:spMkLst>
        </pc:spChg>
        <pc:spChg chg="mod">
          <ac:chgData name="Lucy Yate" userId="f30e6531-e985-42a3-9e91-65f5be283692" providerId="ADAL" clId="{91F22196-A03C-42A8-9DD6-5AC07D919CFA}" dt="2024-11-11T16:51:31.193" v="2047" actId="1076"/>
          <ac:spMkLst>
            <pc:docMk/>
            <pc:sldMk cId="3797254691" sldId="292"/>
            <ac:spMk id="7" creationId="{C825C03A-F1A3-E282-A81D-A7A39B0E57FF}"/>
          </ac:spMkLst>
        </pc:spChg>
        <pc:picChg chg="mod">
          <ac:chgData name="Lucy Yate" userId="f30e6531-e985-42a3-9e91-65f5be283692" providerId="ADAL" clId="{91F22196-A03C-42A8-9DD6-5AC07D919CFA}" dt="2024-11-08T16:42:47.949" v="1570" actId="1076"/>
          <ac:picMkLst>
            <pc:docMk/>
            <pc:sldMk cId="3797254691" sldId="292"/>
            <ac:picMk id="4" creationId="{261D99DA-B7AF-8E9B-E378-C37B3C56D4A2}"/>
          </ac:picMkLst>
        </pc:picChg>
        <pc:picChg chg="mod">
          <ac:chgData name="Lucy Yate" userId="f30e6531-e985-42a3-9e91-65f5be283692" providerId="ADAL" clId="{91F22196-A03C-42A8-9DD6-5AC07D919CFA}" dt="2024-11-08T16:42:41.786" v="1569" actId="1076"/>
          <ac:picMkLst>
            <pc:docMk/>
            <pc:sldMk cId="3797254691" sldId="292"/>
            <ac:picMk id="5" creationId="{DCBFA6E1-8269-0958-5EE5-54074FFB3B2D}"/>
          </ac:picMkLst>
        </pc:picChg>
      </pc:sldChg>
      <pc:sldChg chg="modSp mod">
        <pc:chgData name="Lucy Yate" userId="f30e6531-e985-42a3-9e91-65f5be283692" providerId="ADAL" clId="{91F22196-A03C-42A8-9DD6-5AC07D919CFA}" dt="2024-11-11T16:52:25.196" v="2052" actId="14100"/>
        <pc:sldMkLst>
          <pc:docMk/>
          <pc:sldMk cId="1463417448" sldId="293"/>
        </pc:sldMkLst>
        <pc:spChg chg="mod">
          <ac:chgData name="Lucy Yate" userId="f30e6531-e985-42a3-9e91-65f5be283692" providerId="ADAL" clId="{91F22196-A03C-42A8-9DD6-5AC07D919CFA}" dt="2024-11-11T09:43:18.173" v="2004" actId="255"/>
          <ac:spMkLst>
            <pc:docMk/>
            <pc:sldMk cId="1463417448" sldId="293"/>
            <ac:spMk id="2" creationId="{5F78C039-51F8-9C56-6C8B-B9AEFD5F9625}"/>
          </ac:spMkLst>
        </pc:spChg>
        <pc:spChg chg="mod">
          <ac:chgData name="Lucy Yate" userId="f30e6531-e985-42a3-9e91-65f5be283692" providerId="ADAL" clId="{91F22196-A03C-42A8-9DD6-5AC07D919CFA}" dt="2024-11-08T16:49:09.649" v="1588" actId="1076"/>
          <ac:spMkLst>
            <pc:docMk/>
            <pc:sldMk cId="1463417448" sldId="293"/>
            <ac:spMk id="4" creationId="{44704390-D363-4582-A0B5-6DF5316FD390}"/>
          </ac:spMkLst>
        </pc:spChg>
        <pc:spChg chg="mod">
          <ac:chgData name="Lucy Yate" userId="f30e6531-e985-42a3-9e91-65f5be283692" providerId="ADAL" clId="{91F22196-A03C-42A8-9DD6-5AC07D919CFA}" dt="2024-11-08T16:49:14.093" v="1589" actId="1076"/>
          <ac:spMkLst>
            <pc:docMk/>
            <pc:sldMk cId="1463417448" sldId="293"/>
            <ac:spMk id="10" creationId="{40930B57-5FAE-453F-3E62-645ABC82A9AA}"/>
          </ac:spMkLst>
        </pc:spChg>
        <pc:spChg chg="mod">
          <ac:chgData name="Lucy Yate" userId="f30e6531-e985-42a3-9e91-65f5be283692" providerId="ADAL" clId="{91F22196-A03C-42A8-9DD6-5AC07D919CFA}" dt="2024-11-11T16:52:25.196" v="2052" actId="14100"/>
          <ac:spMkLst>
            <pc:docMk/>
            <pc:sldMk cId="1463417448" sldId="293"/>
            <ac:spMk id="12" creationId="{CF36C41B-5357-D194-8949-2E706BF315FF}"/>
          </ac:spMkLst>
        </pc:spChg>
        <pc:picChg chg="mod">
          <ac:chgData name="Lucy Yate" userId="f30e6531-e985-42a3-9e91-65f5be283692" providerId="ADAL" clId="{91F22196-A03C-42A8-9DD6-5AC07D919CFA}" dt="2024-11-08T16:49:19.745" v="1590" actId="1076"/>
          <ac:picMkLst>
            <pc:docMk/>
            <pc:sldMk cId="1463417448" sldId="293"/>
            <ac:picMk id="9" creationId="{2E66E30D-2B19-D5E9-1CDD-D0E4C016C7A4}"/>
          </ac:picMkLst>
        </pc:picChg>
      </pc:sldChg>
      <pc:sldChg chg="add">
        <pc:chgData name="Lucy Yate" userId="f30e6531-e985-42a3-9e91-65f5be283692" providerId="ADAL" clId="{91F22196-A03C-42A8-9DD6-5AC07D919CFA}" dt="2024-11-11T16:28:29.118" v="2005"/>
        <pc:sldMkLst>
          <pc:docMk/>
          <pc:sldMk cId="2415865853" sldId="309"/>
        </pc:sldMkLst>
      </pc:sldChg>
      <pc:sldChg chg="addSp delSp modSp mod modAnim">
        <pc:chgData name="Lucy Yate" userId="f30e6531-e985-42a3-9e91-65f5be283692" providerId="ADAL" clId="{91F22196-A03C-42A8-9DD6-5AC07D919CFA}" dt="2024-11-11T16:51:00.750" v="2043" actId="255"/>
        <pc:sldMkLst>
          <pc:docMk/>
          <pc:sldMk cId="4196045365" sldId="312"/>
        </pc:sldMkLst>
        <pc:spChg chg="mod">
          <ac:chgData name="Lucy Yate" userId="f30e6531-e985-42a3-9e91-65f5be283692" providerId="ADAL" clId="{91F22196-A03C-42A8-9DD6-5AC07D919CFA}" dt="2024-11-11T09:39:37.539" v="1942" actId="255"/>
          <ac:spMkLst>
            <pc:docMk/>
            <pc:sldMk cId="4196045365" sldId="312"/>
            <ac:spMk id="2" creationId="{C953B81D-C45A-E441-E0CF-D0290127AA85}"/>
          </ac:spMkLst>
        </pc:spChg>
        <pc:spChg chg="add del mod">
          <ac:chgData name="Lucy Yate" userId="f30e6531-e985-42a3-9e91-65f5be283692" providerId="ADAL" clId="{91F22196-A03C-42A8-9DD6-5AC07D919CFA}" dt="2024-11-08T16:51:24.022" v="1804" actId="478"/>
          <ac:spMkLst>
            <pc:docMk/>
            <pc:sldMk cId="4196045365" sldId="312"/>
            <ac:spMk id="4" creationId="{2D9E2033-E8F6-55AD-EDFE-28F826556995}"/>
          </ac:spMkLst>
        </pc:spChg>
        <pc:spChg chg="add del mod">
          <ac:chgData name="Lucy Yate" userId="f30e6531-e985-42a3-9e91-65f5be283692" providerId="ADAL" clId="{91F22196-A03C-42A8-9DD6-5AC07D919CFA}" dt="2024-11-08T16:51:16.768" v="1801" actId="478"/>
          <ac:spMkLst>
            <pc:docMk/>
            <pc:sldMk cId="4196045365" sldId="312"/>
            <ac:spMk id="5" creationId="{39319194-0971-5E8F-8BBC-7053B2DF7EA0}"/>
          </ac:spMkLst>
        </pc:spChg>
        <pc:spChg chg="add del mod">
          <ac:chgData name="Lucy Yate" userId="f30e6531-e985-42a3-9e91-65f5be283692" providerId="ADAL" clId="{91F22196-A03C-42A8-9DD6-5AC07D919CFA}" dt="2024-11-08T16:51:35.717" v="1809" actId="478"/>
          <ac:spMkLst>
            <pc:docMk/>
            <pc:sldMk cId="4196045365" sldId="312"/>
            <ac:spMk id="7" creationId="{E15D2AB7-035D-1852-F0AD-CE9C4D97D68B}"/>
          </ac:spMkLst>
        </pc:spChg>
        <pc:spChg chg="add del mod">
          <ac:chgData name="Lucy Yate" userId="f30e6531-e985-42a3-9e91-65f5be283692" providerId="ADAL" clId="{91F22196-A03C-42A8-9DD6-5AC07D919CFA}" dt="2024-11-08T16:51:34.065" v="1808" actId="478"/>
          <ac:spMkLst>
            <pc:docMk/>
            <pc:sldMk cId="4196045365" sldId="312"/>
            <ac:spMk id="8" creationId="{E566166D-CABF-8238-DE87-4D4240C0B6D2}"/>
          </ac:spMkLst>
        </pc:spChg>
        <pc:spChg chg="add mod">
          <ac:chgData name="Lucy Yate" userId="f30e6531-e985-42a3-9e91-65f5be283692" providerId="ADAL" clId="{91F22196-A03C-42A8-9DD6-5AC07D919CFA}" dt="2024-11-08T16:23:02.887" v="623"/>
          <ac:spMkLst>
            <pc:docMk/>
            <pc:sldMk cId="4196045365" sldId="312"/>
            <ac:spMk id="10" creationId="{1D10412E-9707-1E36-0A18-B328336BCE92}"/>
          </ac:spMkLst>
        </pc:spChg>
        <pc:spChg chg="add mod">
          <ac:chgData name="Lucy Yate" userId="f30e6531-e985-42a3-9e91-65f5be283692" providerId="ADAL" clId="{91F22196-A03C-42A8-9DD6-5AC07D919CFA}" dt="2024-11-08T16:23:11.620" v="628" actId="1076"/>
          <ac:spMkLst>
            <pc:docMk/>
            <pc:sldMk cId="4196045365" sldId="312"/>
            <ac:spMk id="12" creationId="{7FD29E5F-A797-80D9-6996-B4B163EC0061}"/>
          </ac:spMkLst>
        </pc:spChg>
        <pc:spChg chg="add del mod">
          <ac:chgData name="Lucy Yate" userId="f30e6531-e985-42a3-9e91-65f5be283692" providerId="ADAL" clId="{91F22196-A03C-42A8-9DD6-5AC07D919CFA}" dt="2024-11-08T16:51:30.492" v="1807" actId="478"/>
          <ac:spMkLst>
            <pc:docMk/>
            <pc:sldMk cId="4196045365" sldId="312"/>
            <ac:spMk id="13" creationId="{34A18EC7-F532-E043-3A6E-37EBAE71EA3B}"/>
          </ac:spMkLst>
        </pc:spChg>
        <pc:spChg chg="add del mod ord">
          <ac:chgData name="Lucy Yate" userId="f30e6531-e985-42a3-9e91-65f5be283692" providerId="ADAL" clId="{91F22196-A03C-42A8-9DD6-5AC07D919CFA}" dt="2024-11-08T16:51:21.969" v="1803" actId="478"/>
          <ac:spMkLst>
            <pc:docMk/>
            <pc:sldMk cId="4196045365" sldId="312"/>
            <ac:spMk id="14" creationId="{EEC2D78C-8C15-4B83-B990-54ACB666066C}"/>
          </ac:spMkLst>
        </pc:spChg>
        <pc:spChg chg="add mod">
          <ac:chgData name="Lucy Yate" userId="f30e6531-e985-42a3-9e91-65f5be283692" providerId="ADAL" clId="{91F22196-A03C-42A8-9DD6-5AC07D919CFA}" dt="2024-11-08T16:24:55.829" v="641" actId="1076"/>
          <ac:spMkLst>
            <pc:docMk/>
            <pc:sldMk cId="4196045365" sldId="312"/>
            <ac:spMk id="15" creationId="{8A0BFCE5-8BD1-46FC-AB3F-2B297865D038}"/>
          </ac:spMkLst>
        </pc:spChg>
        <pc:spChg chg="add del mod">
          <ac:chgData name="Lucy Yate" userId="f30e6531-e985-42a3-9e91-65f5be283692" providerId="ADAL" clId="{91F22196-A03C-42A8-9DD6-5AC07D919CFA}" dt="2024-11-08T16:51:19.052" v="1802" actId="478"/>
          <ac:spMkLst>
            <pc:docMk/>
            <pc:sldMk cId="4196045365" sldId="312"/>
            <ac:spMk id="16" creationId="{31BC8C2D-7CBE-F8F3-7723-9B4B576B20C2}"/>
          </ac:spMkLst>
        </pc:spChg>
        <pc:spChg chg="add del mod">
          <ac:chgData name="Lucy Yate" userId="f30e6531-e985-42a3-9e91-65f5be283692" providerId="ADAL" clId="{91F22196-A03C-42A8-9DD6-5AC07D919CFA}" dt="2024-11-08T16:51:28.942" v="1806" actId="478"/>
          <ac:spMkLst>
            <pc:docMk/>
            <pc:sldMk cId="4196045365" sldId="312"/>
            <ac:spMk id="17" creationId="{054839C4-203C-4F5E-C435-D450A46B1F74}"/>
          </ac:spMkLst>
        </pc:spChg>
        <pc:spChg chg="add mod">
          <ac:chgData name="Lucy Yate" userId="f30e6531-e985-42a3-9e91-65f5be283692" providerId="ADAL" clId="{91F22196-A03C-42A8-9DD6-5AC07D919CFA}" dt="2024-11-08T16:28:38.345" v="955"/>
          <ac:spMkLst>
            <pc:docMk/>
            <pc:sldMk cId="4196045365" sldId="312"/>
            <ac:spMk id="18" creationId="{02826D49-7E05-EA40-7256-5614DEE9FF3A}"/>
          </ac:spMkLst>
        </pc:spChg>
        <pc:spChg chg="add mod">
          <ac:chgData name="Lucy Yate" userId="f30e6531-e985-42a3-9e91-65f5be283692" providerId="ADAL" clId="{91F22196-A03C-42A8-9DD6-5AC07D919CFA}" dt="2024-11-11T16:51:00.750" v="2043" actId="255"/>
          <ac:spMkLst>
            <pc:docMk/>
            <pc:sldMk cId="4196045365" sldId="312"/>
            <ac:spMk id="19" creationId="{D0D4DB89-139F-46B3-C33C-BD17A8DD72F3}"/>
          </ac:spMkLst>
        </pc:spChg>
        <pc:picChg chg="mod">
          <ac:chgData name="Lucy Yate" userId="f30e6531-e985-42a3-9e91-65f5be283692" providerId="ADAL" clId="{91F22196-A03C-42A8-9DD6-5AC07D919CFA}" dt="2024-11-08T16:52:13.567" v="1818" actId="1076"/>
          <ac:picMkLst>
            <pc:docMk/>
            <pc:sldMk cId="4196045365" sldId="312"/>
            <ac:picMk id="3" creationId="{D9579AB2-43CC-4A5B-0C17-7EF05C795F4D}"/>
          </ac:picMkLst>
        </pc:picChg>
        <pc:picChg chg="mod">
          <ac:chgData name="Lucy Yate" userId="f30e6531-e985-42a3-9e91-65f5be283692" providerId="ADAL" clId="{91F22196-A03C-42A8-9DD6-5AC07D919CFA}" dt="2024-11-08T16:21:45.215" v="618" actId="1076"/>
          <ac:picMkLst>
            <pc:docMk/>
            <pc:sldMk cId="4196045365" sldId="312"/>
            <ac:picMk id="6" creationId="{D7EA66FC-C2CA-4749-6731-C49C638E4821}"/>
          </ac:picMkLst>
        </pc:picChg>
        <pc:picChg chg="mod">
          <ac:chgData name="Lucy Yate" userId="f30e6531-e985-42a3-9e91-65f5be283692" providerId="ADAL" clId="{91F22196-A03C-42A8-9DD6-5AC07D919CFA}" dt="2024-11-08T16:21:39.717" v="616" actId="1076"/>
          <ac:picMkLst>
            <pc:docMk/>
            <pc:sldMk cId="4196045365" sldId="312"/>
            <ac:picMk id="9" creationId="{2578A936-5F7D-8519-7030-DDC8B3A54883}"/>
          </ac:picMkLst>
        </pc:picChg>
        <pc:picChg chg="mod">
          <ac:chgData name="Lucy Yate" userId="f30e6531-e985-42a3-9e91-65f5be283692" providerId="ADAL" clId="{91F22196-A03C-42A8-9DD6-5AC07D919CFA}" dt="2024-11-08T16:21:42.053" v="617" actId="1076"/>
          <ac:picMkLst>
            <pc:docMk/>
            <pc:sldMk cId="4196045365" sldId="312"/>
            <ac:picMk id="11" creationId="{4C559FC7-0056-E1CF-1ED2-3A78FFDE146C}"/>
          </ac:picMkLst>
        </pc:picChg>
      </pc:sldChg>
      <pc:sldChg chg="modSp mod">
        <pc:chgData name="Lucy Yate" userId="f30e6531-e985-42a3-9e91-65f5be283692" providerId="ADAL" clId="{91F22196-A03C-42A8-9DD6-5AC07D919CFA}" dt="2024-11-11T16:46:53.050" v="2008" actId="14100"/>
        <pc:sldMkLst>
          <pc:docMk/>
          <pc:sldMk cId="733820012" sldId="313"/>
        </pc:sldMkLst>
        <pc:spChg chg="mod">
          <ac:chgData name="Lucy Yate" userId="f30e6531-e985-42a3-9e91-65f5be283692" providerId="ADAL" clId="{91F22196-A03C-42A8-9DD6-5AC07D919CFA}" dt="2024-11-11T09:36:47.238" v="1921" actId="1076"/>
          <ac:spMkLst>
            <pc:docMk/>
            <pc:sldMk cId="733820012" sldId="313"/>
            <ac:spMk id="2" creationId="{3C5C39B4-6364-6BD9-2CCD-94F8B6340008}"/>
          </ac:spMkLst>
        </pc:spChg>
        <pc:spChg chg="mod">
          <ac:chgData name="Lucy Yate" userId="f30e6531-e985-42a3-9e91-65f5be283692" providerId="ADAL" clId="{91F22196-A03C-42A8-9DD6-5AC07D919CFA}" dt="2024-11-11T16:46:53.050" v="2008" actId="14100"/>
          <ac:spMkLst>
            <pc:docMk/>
            <pc:sldMk cId="733820012" sldId="313"/>
            <ac:spMk id="3" creationId="{1BD612A9-284E-8180-3B2F-4233BD154276}"/>
          </ac:spMkLst>
        </pc:spChg>
      </pc:sldChg>
    </pc:docChg>
  </pc:docChgLst>
  <pc:docChgLst>
    <pc:chgData name="Hannah Rockett" userId="4c5a52d3-edc6-4662-9aad-b0802ce74779" providerId="ADAL" clId="{75EF6A7B-3965-47F0-810E-BD1567FFA3AA}"/>
    <pc:docChg chg="undo custSel addSld delSld modSld sldOrd">
      <pc:chgData name="Hannah Rockett" userId="4c5a52d3-edc6-4662-9aad-b0802ce74779" providerId="ADAL" clId="{75EF6A7B-3965-47F0-810E-BD1567FFA3AA}" dt="2024-11-11T16:58:48.256" v="1203" actId="1076"/>
      <pc:docMkLst>
        <pc:docMk/>
      </pc:docMkLst>
      <pc:sldChg chg="modSp del mod setBg">
        <pc:chgData name="Hannah Rockett" userId="4c5a52d3-edc6-4662-9aad-b0802ce74779" providerId="ADAL" clId="{75EF6A7B-3965-47F0-810E-BD1567FFA3AA}" dt="2024-11-08T13:32:10.880" v="38" actId="47"/>
        <pc:sldMkLst>
          <pc:docMk/>
          <pc:sldMk cId="887975216" sldId="257"/>
        </pc:sldMkLst>
        <pc:spChg chg="mod">
          <ac:chgData name="Hannah Rockett" userId="4c5a52d3-edc6-4662-9aad-b0802ce74779" providerId="ADAL" clId="{75EF6A7B-3965-47F0-810E-BD1567FFA3AA}" dt="2024-11-08T13:30:38.547" v="26" actId="207"/>
          <ac:spMkLst>
            <pc:docMk/>
            <pc:sldMk cId="887975216" sldId="257"/>
            <ac:spMk id="2" creationId="{DD8984EF-5D1C-09A8-7319-181804194309}"/>
          </ac:spMkLst>
        </pc:spChg>
      </pc:sldChg>
      <pc:sldChg chg="addSp delSp modSp mod delAnim modAnim">
        <pc:chgData name="Hannah Rockett" userId="4c5a52d3-edc6-4662-9aad-b0802ce74779" providerId="ADAL" clId="{75EF6A7B-3965-47F0-810E-BD1567FFA3AA}" dt="2024-11-08T14:58:11.482" v="870" actId="1076"/>
        <pc:sldMkLst>
          <pc:docMk/>
          <pc:sldMk cId="2278549601" sldId="261"/>
        </pc:sldMkLst>
        <pc:spChg chg="mod">
          <ac:chgData name="Hannah Rockett" userId="4c5a52d3-edc6-4662-9aad-b0802ce74779" providerId="ADAL" clId="{75EF6A7B-3965-47F0-810E-BD1567FFA3AA}" dt="2024-11-08T14:53:10.642" v="801" actId="1076"/>
          <ac:spMkLst>
            <pc:docMk/>
            <pc:sldMk cId="2278549601" sldId="261"/>
            <ac:spMk id="2" creationId="{4E6A5643-E541-C9AE-E3A5-DF57F4BF7364}"/>
          </ac:spMkLst>
        </pc:spChg>
        <pc:spChg chg="del mod">
          <ac:chgData name="Hannah Rockett" userId="4c5a52d3-edc6-4662-9aad-b0802ce74779" providerId="ADAL" clId="{75EF6A7B-3965-47F0-810E-BD1567FFA3AA}" dt="2024-11-08T14:56:08.194" v="842" actId="478"/>
          <ac:spMkLst>
            <pc:docMk/>
            <pc:sldMk cId="2278549601" sldId="261"/>
            <ac:spMk id="3" creationId="{6AA2F692-3FEA-C8B1-3C2A-3298EC6BA24C}"/>
          </ac:spMkLst>
        </pc:spChg>
        <pc:spChg chg="add mod">
          <ac:chgData name="Hannah Rockett" userId="4c5a52d3-edc6-4662-9aad-b0802ce74779" providerId="ADAL" clId="{75EF6A7B-3965-47F0-810E-BD1567FFA3AA}" dt="2024-11-08T14:58:11.482" v="870" actId="1076"/>
          <ac:spMkLst>
            <pc:docMk/>
            <pc:sldMk cId="2278549601" sldId="261"/>
            <ac:spMk id="8" creationId="{D43CD215-9982-B28F-B75C-3924EF932026}"/>
          </ac:spMkLst>
        </pc:spChg>
        <pc:picChg chg="add mod ord">
          <ac:chgData name="Hannah Rockett" userId="4c5a52d3-edc6-4662-9aad-b0802ce74779" providerId="ADAL" clId="{75EF6A7B-3965-47F0-810E-BD1567FFA3AA}" dt="2024-11-08T14:18:03.185" v="434" actId="167"/>
          <ac:picMkLst>
            <pc:docMk/>
            <pc:sldMk cId="2278549601" sldId="261"/>
            <ac:picMk id="4" creationId="{7DFAB9B6-E8C0-11D1-3C32-025A4DBE5016}"/>
          </ac:picMkLst>
        </pc:picChg>
        <pc:picChg chg="del">
          <ac:chgData name="Hannah Rockett" userId="4c5a52d3-edc6-4662-9aad-b0802ce74779" providerId="ADAL" clId="{75EF6A7B-3965-47F0-810E-BD1567FFA3AA}" dt="2024-11-08T14:53:57.324" v="808" actId="478"/>
          <ac:picMkLst>
            <pc:docMk/>
            <pc:sldMk cId="2278549601" sldId="261"/>
            <ac:picMk id="5" creationId="{D994B2EF-4D96-8308-D201-7306A2863ED6}"/>
          </ac:picMkLst>
        </pc:picChg>
        <pc:picChg chg="add mod modCrop">
          <ac:chgData name="Hannah Rockett" userId="4c5a52d3-edc6-4662-9aad-b0802ce74779" providerId="ADAL" clId="{75EF6A7B-3965-47F0-810E-BD1567FFA3AA}" dt="2024-11-08T14:58:07.431" v="869" actId="1076"/>
          <ac:picMkLst>
            <pc:docMk/>
            <pc:sldMk cId="2278549601" sldId="261"/>
            <ac:picMk id="7" creationId="{F9B44BAD-20D2-6DA4-0C4D-81567F37A91C}"/>
          </ac:picMkLst>
        </pc:picChg>
      </pc:sldChg>
      <pc:sldChg chg="addSp delSp modSp del mod addAnim delAnim">
        <pc:chgData name="Hannah Rockett" userId="4c5a52d3-edc6-4662-9aad-b0802ce74779" providerId="ADAL" clId="{75EF6A7B-3965-47F0-810E-BD1567FFA3AA}" dt="2024-11-08T15:06:45.027" v="985" actId="47"/>
        <pc:sldMkLst>
          <pc:docMk/>
          <pc:sldMk cId="2129762692" sldId="278"/>
        </pc:sldMkLst>
        <pc:spChg chg="mod">
          <ac:chgData name="Hannah Rockett" userId="4c5a52d3-edc6-4662-9aad-b0802ce74779" providerId="ADAL" clId="{75EF6A7B-3965-47F0-810E-BD1567FFA3AA}" dt="2024-11-08T14:20:20.360" v="454" actId="1076"/>
          <ac:spMkLst>
            <pc:docMk/>
            <pc:sldMk cId="2129762692" sldId="278"/>
            <ac:spMk id="2" creationId="{C168FA38-3EC4-4E00-10BB-58BDA2F0293B}"/>
          </ac:spMkLst>
        </pc:spChg>
        <pc:spChg chg="add mod">
          <ac:chgData name="Hannah Rockett" userId="4c5a52d3-edc6-4662-9aad-b0802ce74779" providerId="ADAL" clId="{75EF6A7B-3965-47F0-810E-BD1567FFA3AA}" dt="2024-11-08T14:25:06.914" v="514" actId="164"/>
          <ac:spMkLst>
            <pc:docMk/>
            <pc:sldMk cId="2129762692" sldId="278"/>
            <ac:spMk id="4" creationId="{24905D2E-BBE6-5704-2FC3-4C0F1C7F346A}"/>
          </ac:spMkLst>
        </pc:spChg>
        <pc:spChg chg="add mod">
          <ac:chgData name="Hannah Rockett" userId="4c5a52d3-edc6-4662-9aad-b0802ce74779" providerId="ADAL" clId="{75EF6A7B-3965-47F0-810E-BD1567FFA3AA}" dt="2024-11-08T14:28:40.813" v="566" actId="1036"/>
          <ac:spMkLst>
            <pc:docMk/>
            <pc:sldMk cId="2129762692" sldId="278"/>
            <ac:spMk id="5" creationId="{6EE1CA36-D17E-DDAF-75DE-4F19B31F2FD3}"/>
          </ac:spMkLst>
        </pc:spChg>
        <pc:spChg chg="del mod ord topLvl">
          <ac:chgData name="Hannah Rockett" userId="4c5a52d3-edc6-4662-9aad-b0802ce74779" providerId="ADAL" clId="{75EF6A7B-3965-47F0-810E-BD1567FFA3AA}" dt="2024-11-08T14:29:10.782" v="570" actId="478"/>
          <ac:spMkLst>
            <pc:docMk/>
            <pc:sldMk cId="2129762692" sldId="278"/>
            <ac:spMk id="7" creationId="{D7070AAB-B04E-0E72-1F05-719DD6132514}"/>
          </ac:spMkLst>
        </pc:spChg>
        <pc:spChg chg="del mod topLvl">
          <ac:chgData name="Hannah Rockett" userId="4c5a52d3-edc6-4662-9aad-b0802ce74779" providerId="ADAL" clId="{75EF6A7B-3965-47F0-810E-BD1567FFA3AA}" dt="2024-11-08T14:25:50.234" v="520" actId="478"/>
          <ac:spMkLst>
            <pc:docMk/>
            <pc:sldMk cId="2129762692" sldId="278"/>
            <ac:spMk id="8" creationId="{7A11553A-3383-7AA9-8DFA-A37D2B323E60}"/>
          </ac:spMkLst>
        </pc:spChg>
        <pc:spChg chg="mod ord topLvl">
          <ac:chgData name="Hannah Rockett" userId="4c5a52d3-edc6-4662-9aad-b0802ce74779" providerId="ADAL" clId="{75EF6A7B-3965-47F0-810E-BD1567FFA3AA}" dt="2024-11-08T14:29:14.719" v="571" actId="1076"/>
          <ac:spMkLst>
            <pc:docMk/>
            <pc:sldMk cId="2129762692" sldId="278"/>
            <ac:spMk id="10" creationId="{0B3A6997-FCD9-F3C7-D541-9A58361377D4}"/>
          </ac:spMkLst>
        </pc:spChg>
        <pc:spChg chg="del mod topLvl">
          <ac:chgData name="Hannah Rockett" userId="4c5a52d3-edc6-4662-9aad-b0802ce74779" providerId="ADAL" clId="{75EF6A7B-3965-47F0-810E-BD1567FFA3AA}" dt="2024-11-08T14:25:53.638" v="521" actId="478"/>
          <ac:spMkLst>
            <pc:docMk/>
            <pc:sldMk cId="2129762692" sldId="278"/>
            <ac:spMk id="11" creationId="{45886BE9-561A-6E7B-92D1-41A396972023}"/>
          </ac:spMkLst>
        </pc:spChg>
        <pc:spChg chg="mod ord topLvl">
          <ac:chgData name="Hannah Rockett" userId="4c5a52d3-edc6-4662-9aad-b0802ce74779" providerId="ADAL" clId="{75EF6A7B-3965-47F0-810E-BD1567FFA3AA}" dt="2024-11-08T14:25:06.914" v="514" actId="164"/>
          <ac:spMkLst>
            <pc:docMk/>
            <pc:sldMk cId="2129762692" sldId="278"/>
            <ac:spMk id="13" creationId="{DCC0571F-936F-7569-24FE-CDB4A47E9F1B}"/>
          </ac:spMkLst>
        </pc:spChg>
        <pc:spChg chg="add del mod topLvl">
          <ac:chgData name="Hannah Rockett" userId="4c5a52d3-edc6-4662-9aad-b0802ce74779" providerId="ADAL" clId="{75EF6A7B-3965-47F0-810E-BD1567FFA3AA}" dt="2024-11-08T14:23:20.208" v="492" actId="478"/>
          <ac:spMkLst>
            <pc:docMk/>
            <pc:sldMk cId="2129762692" sldId="278"/>
            <ac:spMk id="14" creationId="{57EC551A-598D-3682-B986-FF4B2D62035F}"/>
          </ac:spMkLst>
        </pc:spChg>
        <pc:spChg chg="add mod ord">
          <ac:chgData name="Hannah Rockett" userId="4c5a52d3-edc6-4662-9aad-b0802ce74779" providerId="ADAL" clId="{75EF6A7B-3965-47F0-810E-BD1567FFA3AA}" dt="2024-11-08T14:28:26.342" v="560" actId="1076"/>
          <ac:spMkLst>
            <pc:docMk/>
            <pc:sldMk cId="2129762692" sldId="278"/>
            <ac:spMk id="16" creationId="{EA48E1E2-E205-0D3B-7357-68D38A342C2C}"/>
          </ac:spMkLst>
        </pc:spChg>
        <pc:spChg chg="add del mod ord">
          <ac:chgData name="Hannah Rockett" userId="4c5a52d3-edc6-4662-9aad-b0802ce74779" providerId="ADAL" clId="{75EF6A7B-3965-47F0-810E-BD1567FFA3AA}" dt="2024-11-08T14:27:37.925" v="551" actId="478"/>
          <ac:spMkLst>
            <pc:docMk/>
            <pc:sldMk cId="2129762692" sldId="278"/>
            <ac:spMk id="17" creationId="{C93BDBC1-EEFD-C8D4-EAFC-8C2B951DDC51}"/>
          </ac:spMkLst>
        </pc:spChg>
        <pc:spChg chg="mod topLvl">
          <ac:chgData name="Hannah Rockett" userId="4c5a52d3-edc6-4662-9aad-b0802ce74779" providerId="ADAL" clId="{75EF6A7B-3965-47F0-810E-BD1567FFA3AA}" dt="2024-11-08T14:29:10.782" v="570" actId="478"/>
          <ac:spMkLst>
            <pc:docMk/>
            <pc:sldMk cId="2129762692" sldId="278"/>
            <ac:spMk id="19" creationId="{72CA8A54-DE0A-E9BD-26D3-F04A1A83EA45}"/>
          </ac:spMkLst>
        </pc:spChg>
        <pc:spChg chg="del mod topLvl">
          <ac:chgData name="Hannah Rockett" userId="4c5a52d3-edc6-4662-9aad-b0802ce74779" providerId="ADAL" clId="{75EF6A7B-3965-47F0-810E-BD1567FFA3AA}" dt="2024-11-08T14:26:25.448" v="532" actId="478"/>
          <ac:spMkLst>
            <pc:docMk/>
            <pc:sldMk cId="2129762692" sldId="278"/>
            <ac:spMk id="20" creationId="{1EA8F55A-059E-157B-ED8E-4DE44308ACAF}"/>
          </ac:spMkLst>
        </pc:spChg>
        <pc:spChg chg="del mod">
          <ac:chgData name="Hannah Rockett" userId="4c5a52d3-edc6-4662-9aad-b0802ce74779" providerId="ADAL" clId="{75EF6A7B-3965-47F0-810E-BD1567FFA3AA}" dt="2024-11-08T14:26:10.564" v="527" actId="478"/>
          <ac:spMkLst>
            <pc:docMk/>
            <pc:sldMk cId="2129762692" sldId="278"/>
            <ac:spMk id="21" creationId="{A56E875E-6F99-47DD-8F0F-D363296225C1}"/>
          </ac:spMkLst>
        </pc:spChg>
        <pc:spChg chg="mod">
          <ac:chgData name="Hannah Rockett" userId="4c5a52d3-edc6-4662-9aad-b0802ce74779" providerId="ADAL" clId="{75EF6A7B-3965-47F0-810E-BD1567FFA3AA}" dt="2024-11-08T14:27:05.328" v="543"/>
          <ac:spMkLst>
            <pc:docMk/>
            <pc:sldMk cId="2129762692" sldId="278"/>
            <ac:spMk id="24" creationId="{276D481E-A91B-EB3C-1511-8FD37B8AAB8B}"/>
          </ac:spMkLst>
        </pc:spChg>
        <pc:spChg chg="mod">
          <ac:chgData name="Hannah Rockett" userId="4c5a52d3-edc6-4662-9aad-b0802ce74779" providerId="ADAL" clId="{75EF6A7B-3965-47F0-810E-BD1567FFA3AA}" dt="2024-11-08T14:27:05.328" v="543"/>
          <ac:spMkLst>
            <pc:docMk/>
            <pc:sldMk cId="2129762692" sldId="278"/>
            <ac:spMk id="25" creationId="{3D903A9F-9BB7-666F-94DE-22D7E36D0C54}"/>
          </ac:spMkLst>
        </pc:spChg>
        <pc:spChg chg="mod">
          <ac:chgData name="Hannah Rockett" userId="4c5a52d3-edc6-4662-9aad-b0802ce74779" providerId="ADAL" clId="{75EF6A7B-3965-47F0-810E-BD1567FFA3AA}" dt="2024-11-08T14:27:05.328" v="543"/>
          <ac:spMkLst>
            <pc:docMk/>
            <pc:sldMk cId="2129762692" sldId="278"/>
            <ac:spMk id="26" creationId="{9E7679DB-FC4A-1739-1680-0FF307BBE68B}"/>
          </ac:spMkLst>
        </pc:spChg>
        <pc:grpChg chg="del">
          <ac:chgData name="Hannah Rockett" userId="4c5a52d3-edc6-4662-9aad-b0802ce74779" providerId="ADAL" clId="{75EF6A7B-3965-47F0-810E-BD1567FFA3AA}" dt="2024-11-08T14:25:50.234" v="520" actId="478"/>
          <ac:grpSpMkLst>
            <pc:docMk/>
            <pc:sldMk cId="2129762692" sldId="278"/>
            <ac:grpSpMk id="6" creationId="{8285CC42-9564-30FE-E232-57AEDB03C38A}"/>
          </ac:grpSpMkLst>
        </pc:grpChg>
        <pc:grpChg chg="del mod">
          <ac:chgData name="Hannah Rockett" userId="4c5a52d3-edc6-4662-9aad-b0802ce74779" providerId="ADAL" clId="{75EF6A7B-3965-47F0-810E-BD1567FFA3AA}" dt="2024-11-08T14:25:53.638" v="521" actId="478"/>
          <ac:grpSpMkLst>
            <pc:docMk/>
            <pc:sldMk cId="2129762692" sldId="278"/>
            <ac:grpSpMk id="9" creationId="{14C92CB6-02B2-BEB1-BF94-4EB9FA8EDF64}"/>
          </ac:grpSpMkLst>
        </pc:grpChg>
        <pc:grpChg chg="add del mod">
          <ac:chgData name="Hannah Rockett" userId="4c5a52d3-edc6-4662-9aad-b0802ce74779" providerId="ADAL" clId="{75EF6A7B-3965-47F0-810E-BD1567FFA3AA}" dt="2024-11-08T14:23:20.208" v="492" actId="478"/>
          <ac:grpSpMkLst>
            <pc:docMk/>
            <pc:sldMk cId="2129762692" sldId="278"/>
            <ac:grpSpMk id="12" creationId="{2453CF03-7148-FCE3-8332-118990B2493B}"/>
          </ac:grpSpMkLst>
        </pc:grpChg>
        <pc:grpChg chg="add mod">
          <ac:chgData name="Hannah Rockett" userId="4c5a52d3-edc6-4662-9aad-b0802ce74779" providerId="ADAL" clId="{75EF6A7B-3965-47F0-810E-BD1567FFA3AA}" dt="2024-11-08T14:25:16.831" v="515" actId="1076"/>
          <ac:grpSpMkLst>
            <pc:docMk/>
            <pc:sldMk cId="2129762692" sldId="278"/>
            <ac:grpSpMk id="15" creationId="{0AFFC946-9A23-D1AC-2BFB-9EB473C3ECD7}"/>
          </ac:grpSpMkLst>
        </pc:grpChg>
        <pc:grpChg chg="add del mod">
          <ac:chgData name="Hannah Rockett" userId="4c5a52d3-edc6-4662-9aad-b0802ce74779" providerId="ADAL" clId="{75EF6A7B-3965-47F0-810E-BD1567FFA3AA}" dt="2024-11-08T14:26:25.448" v="532" actId="478"/>
          <ac:grpSpMkLst>
            <pc:docMk/>
            <pc:sldMk cId="2129762692" sldId="278"/>
            <ac:grpSpMk id="18" creationId="{910857C0-7CFB-E90E-7072-62A28A5A2005}"/>
          </ac:grpSpMkLst>
        </pc:grpChg>
        <pc:grpChg chg="add del mod">
          <ac:chgData name="Hannah Rockett" userId="4c5a52d3-edc6-4662-9aad-b0802ce74779" providerId="ADAL" clId="{75EF6A7B-3965-47F0-810E-BD1567FFA3AA}" dt="2024-11-08T14:29:10.782" v="570" actId="478"/>
          <ac:grpSpMkLst>
            <pc:docMk/>
            <pc:sldMk cId="2129762692" sldId="278"/>
            <ac:grpSpMk id="22" creationId="{6A827214-19F5-0584-D968-A3C7ABF7F4FB}"/>
          </ac:grpSpMkLst>
        </pc:grpChg>
        <pc:grpChg chg="add mod">
          <ac:chgData name="Hannah Rockett" userId="4c5a52d3-edc6-4662-9aad-b0802ce74779" providerId="ADAL" clId="{75EF6A7B-3965-47F0-810E-BD1567FFA3AA}" dt="2024-11-08T14:27:22.854" v="545" actId="1076"/>
          <ac:grpSpMkLst>
            <pc:docMk/>
            <pc:sldMk cId="2129762692" sldId="278"/>
            <ac:grpSpMk id="23" creationId="{2BD8F7D4-E01F-90BE-BE36-881B1AF09BE4}"/>
          </ac:grpSpMkLst>
        </pc:grpChg>
        <pc:picChg chg="add mod ord">
          <ac:chgData name="Hannah Rockett" userId="4c5a52d3-edc6-4662-9aad-b0802ce74779" providerId="ADAL" clId="{75EF6A7B-3965-47F0-810E-BD1567FFA3AA}" dt="2024-11-08T14:27:31.373" v="549" actId="1076"/>
          <ac:picMkLst>
            <pc:docMk/>
            <pc:sldMk cId="2129762692" sldId="278"/>
            <ac:picMk id="3" creationId="{FE2179B9-DF04-A5B5-87DC-65A438BB1225}"/>
          </ac:picMkLst>
        </pc:picChg>
      </pc:sldChg>
      <pc:sldChg chg="addSp modSp mod modAnim">
        <pc:chgData name="Hannah Rockett" userId="4c5a52d3-edc6-4662-9aad-b0802ce74779" providerId="ADAL" clId="{75EF6A7B-3965-47F0-810E-BD1567FFA3AA}" dt="2024-11-08T14:50:19.348" v="768" actId="207"/>
        <pc:sldMkLst>
          <pc:docMk/>
          <pc:sldMk cId="3629715975" sldId="283"/>
        </pc:sldMkLst>
        <pc:spChg chg="mod">
          <ac:chgData name="Hannah Rockett" userId="4c5a52d3-edc6-4662-9aad-b0802ce74779" providerId="ADAL" clId="{75EF6A7B-3965-47F0-810E-BD1567FFA3AA}" dt="2024-11-08T14:50:19.348" v="768" actId="207"/>
          <ac:spMkLst>
            <pc:docMk/>
            <pc:sldMk cId="3629715975" sldId="283"/>
            <ac:spMk id="2" creationId="{DB75A8D3-7413-5071-A2FB-5CC11037A3C5}"/>
          </ac:spMkLst>
        </pc:spChg>
        <pc:spChg chg="add mod">
          <ac:chgData name="Hannah Rockett" userId="4c5a52d3-edc6-4662-9aad-b0802ce74779" providerId="ADAL" clId="{75EF6A7B-3965-47F0-810E-BD1567FFA3AA}" dt="2024-11-08T14:44:02.268" v="697" actId="404"/>
          <ac:spMkLst>
            <pc:docMk/>
            <pc:sldMk cId="3629715975" sldId="283"/>
            <ac:spMk id="4" creationId="{FD25E9A9-8BCD-1961-F467-42663E35354B}"/>
          </ac:spMkLst>
        </pc:spChg>
        <pc:spChg chg="add mod">
          <ac:chgData name="Hannah Rockett" userId="4c5a52d3-edc6-4662-9aad-b0802ce74779" providerId="ADAL" clId="{75EF6A7B-3965-47F0-810E-BD1567FFA3AA}" dt="2024-11-08T14:45:21.729" v="717" actId="164"/>
          <ac:spMkLst>
            <pc:docMk/>
            <pc:sldMk cId="3629715975" sldId="283"/>
            <ac:spMk id="7" creationId="{CD81865F-7852-80A6-7AAE-06C8B33A133C}"/>
          </ac:spMkLst>
        </pc:spChg>
        <pc:spChg chg="add mod ord">
          <ac:chgData name="Hannah Rockett" userId="4c5a52d3-edc6-4662-9aad-b0802ce74779" providerId="ADAL" clId="{75EF6A7B-3965-47F0-810E-BD1567FFA3AA}" dt="2024-11-08T14:45:21.729" v="717" actId="164"/>
          <ac:spMkLst>
            <pc:docMk/>
            <pc:sldMk cId="3629715975" sldId="283"/>
            <ac:spMk id="8" creationId="{AD4B4CE2-3992-E09D-FFD8-86FDC859CC08}"/>
          </ac:spMkLst>
        </pc:spChg>
        <pc:spChg chg="mod ord">
          <ac:chgData name="Hannah Rockett" userId="4c5a52d3-edc6-4662-9aad-b0802ce74779" providerId="ADAL" clId="{75EF6A7B-3965-47F0-810E-BD1567FFA3AA}" dt="2024-11-08T14:44:02.268" v="697" actId="404"/>
          <ac:spMkLst>
            <pc:docMk/>
            <pc:sldMk cId="3629715975" sldId="283"/>
            <ac:spMk id="11" creationId="{E01D04F4-23ED-A068-4028-F249D72B5FF4}"/>
          </ac:spMkLst>
        </pc:spChg>
        <pc:spChg chg="mod ord">
          <ac:chgData name="Hannah Rockett" userId="4c5a52d3-edc6-4662-9aad-b0802ce74779" providerId="ADAL" clId="{75EF6A7B-3965-47F0-810E-BD1567FFA3AA}" dt="2024-11-08T14:45:21.729" v="717" actId="164"/>
          <ac:spMkLst>
            <pc:docMk/>
            <pc:sldMk cId="3629715975" sldId="283"/>
            <ac:spMk id="12" creationId="{293D9E36-D473-E7AC-86FB-C84974562AEE}"/>
          </ac:spMkLst>
        </pc:spChg>
        <pc:spChg chg="mod ord">
          <ac:chgData name="Hannah Rockett" userId="4c5a52d3-edc6-4662-9aad-b0802ce74779" providerId="ADAL" clId="{75EF6A7B-3965-47F0-810E-BD1567FFA3AA}" dt="2024-11-08T14:45:21.729" v="717" actId="164"/>
          <ac:spMkLst>
            <pc:docMk/>
            <pc:sldMk cId="3629715975" sldId="283"/>
            <ac:spMk id="13" creationId="{966AEB0A-BCFB-D1DC-E5AF-A10C0F450645}"/>
          </ac:spMkLst>
        </pc:spChg>
        <pc:grpChg chg="add mod">
          <ac:chgData name="Hannah Rockett" userId="4c5a52d3-edc6-4662-9aad-b0802ce74779" providerId="ADAL" clId="{75EF6A7B-3965-47F0-810E-BD1567FFA3AA}" dt="2024-11-08T14:45:21.729" v="717" actId="164"/>
          <ac:grpSpMkLst>
            <pc:docMk/>
            <pc:sldMk cId="3629715975" sldId="283"/>
            <ac:grpSpMk id="5" creationId="{92E8880B-6E95-DAD3-9D15-641BF04836F2}"/>
          </ac:grpSpMkLst>
        </pc:grpChg>
        <pc:grpChg chg="add mod">
          <ac:chgData name="Hannah Rockett" userId="4c5a52d3-edc6-4662-9aad-b0802ce74779" providerId="ADAL" clId="{75EF6A7B-3965-47F0-810E-BD1567FFA3AA}" dt="2024-11-08T14:45:56.155" v="721" actId="1076"/>
          <ac:grpSpMkLst>
            <pc:docMk/>
            <pc:sldMk cId="3629715975" sldId="283"/>
            <ac:grpSpMk id="14" creationId="{B6C9ED74-C787-93A3-A8EB-CC15F5D5B847}"/>
          </ac:grpSpMkLst>
        </pc:grpChg>
        <pc:picChg chg="add mod ord">
          <ac:chgData name="Hannah Rockett" userId="4c5a52d3-edc6-4662-9aad-b0802ce74779" providerId="ADAL" clId="{75EF6A7B-3965-47F0-810E-BD1567FFA3AA}" dt="2024-11-08T14:45:43.846" v="720" actId="1076"/>
          <ac:picMkLst>
            <pc:docMk/>
            <pc:sldMk cId="3629715975" sldId="283"/>
            <ac:picMk id="3" creationId="{784568C6-5752-38F2-C79A-F6954DFD4D4E}"/>
          </ac:picMkLst>
        </pc:picChg>
        <pc:picChg chg="mod">
          <ac:chgData name="Hannah Rockett" userId="4c5a52d3-edc6-4662-9aad-b0802ce74779" providerId="ADAL" clId="{75EF6A7B-3965-47F0-810E-BD1567FFA3AA}" dt="2024-11-08T14:46:18.120" v="725" actId="1076"/>
          <ac:picMkLst>
            <pc:docMk/>
            <pc:sldMk cId="3629715975" sldId="283"/>
            <ac:picMk id="6" creationId="{8261CACF-5C84-CD39-BDDE-2B4234251B25}"/>
          </ac:picMkLst>
        </pc:picChg>
        <pc:picChg chg="mod">
          <ac:chgData name="Hannah Rockett" userId="4c5a52d3-edc6-4662-9aad-b0802ce74779" providerId="ADAL" clId="{75EF6A7B-3965-47F0-810E-BD1567FFA3AA}" dt="2024-11-08T14:46:24.150" v="726" actId="14100"/>
          <ac:picMkLst>
            <pc:docMk/>
            <pc:sldMk cId="3629715975" sldId="283"/>
            <ac:picMk id="9" creationId="{4FEE9FF2-B52B-33E2-5908-8B857E766F45}"/>
          </ac:picMkLst>
        </pc:picChg>
        <pc:picChg chg="mod">
          <ac:chgData name="Hannah Rockett" userId="4c5a52d3-edc6-4662-9aad-b0802ce74779" providerId="ADAL" clId="{75EF6A7B-3965-47F0-810E-BD1567FFA3AA}" dt="2024-11-08T14:46:27.774" v="727" actId="14100"/>
          <ac:picMkLst>
            <pc:docMk/>
            <pc:sldMk cId="3629715975" sldId="283"/>
            <ac:picMk id="10" creationId="{B5481C4E-C03A-D068-C10B-3B18C06D0947}"/>
          </ac:picMkLst>
        </pc:picChg>
      </pc:sldChg>
      <pc:sldChg chg="addSp delSp modSp mod">
        <pc:chgData name="Hannah Rockett" userId="4c5a52d3-edc6-4662-9aad-b0802ce74779" providerId="ADAL" clId="{75EF6A7B-3965-47F0-810E-BD1567FFA3AA}" dt="2024-11-08T14:50:10.652" v="767" actId="207"/>
        <pc:sldMkLst>
          <pc:docMk/>
          <pc:sldMk cId="1944842052" sldId="284"/>
        </pc:sldMkLst>
        <pc:spChg chg="mod">
          <ac:chgData name="Hannah Rockett" userId="4c5a52d3-edc6-4662-9aad-b0802ce74779" providerId="ADAL" clId="{75EF6A7B-3965-47F0-810E-BD1567FFA3AA}" dt="2024-11-08T14:50:10.652" v="767" actId="207"/>
          <ac:spMkLst>
            <pc:docMk/>
            <pc:sldMk cId="1944842052" sldId="284"/>
            <ac:spMk id="2" creationId="{D6D9C59B-9791-7619-321F-C53A00B8A41B}"/>
          </ac:spMkLst>
        </pc:spChg>
        <pc:spChg chg="mod">
          <ac:chgData name="Hannah Rockett" userId="4c5a52d3-edc6-4662-9aad-b0802ce74779" providerId="ADAL" clId="{75EF6A7B-3965-47F0-810E-BD1567FFA3AA}" dt="2024-11-08T14:50:05.035" v="766" actId="1076"/>
          <ac:spMkLst>
            <pc:docMk/>
            <pc:sldMk cId="1944842052" sldId="284"/>
            <ac:spMk id="3" creationId="{2290442C-CAB8-26BE-AFE7-280289C52B62}"/>
          </ac:spMkLst>
        </pc:spChg>
        <pc:picChg chg="del mod">
          <ac:chgData name="Hannah Rockett" userId="4c5a52d3-edc6-4662-9aad-b0802ce74779" providerId="ADAL" clId="{75EF6A7B-3965-47F0-810E-BD1567FFA3AA}" dt="2024-11-08T14:48:00.962" v="743" actId="478"/>
          <ac:picMkLst>
            <pc:docMk/>
            <pc:sldMk cId="1944842052" sldId="284"/>
            <ac:picMk id="4" creationId="{FDAB81EB-5617-4152-AC18-98182B1DFF63}"/>
          </ac:picMkLst>
        </pc:picChg>
        <pc:picChg chg="add mod ord">
          <ac:chgData name="Hannah Rockett" userId="4c5a52d3-edc6-4662-9aad-b0802ce74779" providerId="ADAL" clId="{75EF6A7B-3965-47F0-810E-BD1567FFA3AA}" dt="2024-11-08T14:49:58.748" v="765" actId="1076"/>
          <ac:picMkLst>
            <pc:docMk/>
            <pc:sldMk cId="1944842052" sldId="284"/>
            <ac:picMk id="5" creationId="{F2E7ADEC-FC1F-30FC-7B72-CDCBDAF4849C}"/>
          </ac:picMkLst>
        </pc:picChg>
        <pc:picChg chg="add mod">
          <ac:chgData name="Hannah Rockett" userId="4c5a52d3-edc6-4662-9aad-b0802ce74779" providerId="ADAL" clId="{75EF6A7B-3965-47F0-810E-BD1567FFA3AA}" dt="2024-11-08T14:49:42.374" v="759" actId="1076"/>
          <ac:picMkLst>
            <pc:docMk/>
            <pc:sldMk cId="1944842052" sldId="284"/>
            <ac:picMk id="7" creationId="{2D3B2DF8-1AC5-4E0E-9467-02E6E1D8BD2E}"/>
          </ac:picMkLst>
        </pc:picChg>
        <pc:picChg chg="mod">
          <ac:chgData name="Hannah Rockett" userId="4c5a52d3-edc6-4662-9aad-b0802ce74779" providerId="ADAL" clId="{75EF6A7B-3965-47F0-810E-BD1567FFA3AA}" dt="2024-11-08T14:49:44.293" v="760" actId="1076"/>
          <ac:picMkLst>
            <pc:docMk/>
            <pc:sldMk cId="1944842052" sldId="284"/>
            <ac:picMk id="8" creationId="{29098AC7-593D-E5F5-DEF4-6CD4927A7596}"/>
          </ac:picMkLst>
        </pc:picChg>
      </pc:sldChg>
      <pc:sldChg chg="addSp modSp mod setBg modAnim">
        <pc:chgData name="Hannah Rockett" userId="4c5a52d3-edc6-4662-9aad-b0802ce74779" providerId="ADAL" clId="{75EF6A7B-3965-47F0-810E-BD1567FFA3AA}" dt="2024-11-08T15:01:56.591" v="917" actId="1076"/>
        <pc:sldMkLst>
          <pc:docMk/>
          <pc:sldMk cId="820583180" sldId="291"/>
        </pc:sldMkLst>
        <pc:spChg chg="mod">
          <ac:chgData name="Hannah Rockett" userId="4c5a52d3-edc6-4662-9aad-b0802ce74779" providerId="ADAL" clId="{75EF6A7B-3965-47F0-810E-BD1567FFA3AA}" dt="2024-11-08T15:00:13.734" v="903" actId="1076"/>
          <ac:spMkLst>
            <pc:docMk/>
            <pc:sldMk cId="820583180" sldId="291"/>
            <ac:spMk id="2" creationId="{D6D9C59B-9791-7619-321F-C53A00B8A41B}"/>
          </ac:spMkLst>
        </pc:spChg>
        <pc:spChg chg="mod">
          <ac:chgData name="Hannah Rockett" userId="4c5a52d3-edc6-4662-9aad-b0802ce74779" providerId="ADAL" clId="{75EF6A7B-3965-47F0-810E-BD1567FFA3AA}" dt="2024-11-08T15:01:56.591" v="917" actId="1076"/>
          <ac:spMkLst>
            <pc:docMk/>
            <pc:sldMk cId="820583180" sldId="291"/>
            <ac:spMk id="7" creationId="{118E61D9-34BC-A19F-8C82-2AC97850CBD9}"/>
          </ac:spMkLst>
        </pc:spChg>
        <pc:picChg chg="add mod ord">
          <ac:chgData name="Hannah Rockett" userId="4c5a52d3-edc6-4662-9aad-b0802ce74779" providerId="ADAL" clId="{75EF6A7B-3965-47F0-810E-BD1567FFA3AA}" dt="2024-11-08T14:18:15.767" v="440" actId="167"/>
          <ac:picMkLst>
            <pc:docMk/>
            <pc:sldMk cId="820583180" sldId="291"/>
            <ac:picMk id="3" creationId="{DA414130-6DC4-D073-E72B-256818903C8A}"/>
          </ac:picMkLst>
        </pc:picChg>
        <pc:picChg chg="mod">
          <ac:chgData name="Hannah Rockett" userId="4c5a52d3-edc6-4662-9aad-b0802ce74779" providerId="ADAL" clId="{75EF6A7B-3965-47F0-810E-BD1567FFA3AA}" dt="2024-11-08T15:01:51.737" v="916" actId="1076"/>
          <ac:picMkLst>
            <pc:docMk/>
            <pc:sldMk cId="820583180" sldId="291"/>
            <ac:picMk id="4" creationId="{261D99DA-B7AF-8E9B-E378-C37B3C56D4A2}"/>
          </ac:picMkLst>
        </pc:picChg>
        <pc:picChg chg="mod">
          <ac:chgData name="Hannah Rockett" userId="4c5a52d3-edc6-4662-9aad-b0802ce74779" providerId="ADAL" clId="{75EF6A7B-3965-47F0-810E-BD1567FFA3AA}" dt="2024-11-08T15:01:48.122" v="915" actId="1076"/>
          <ac:picMkLst>
            <pc:docMk/>
            <pc:sldMk cId="820583180" sldId="291"/>
            <ac:picMk id="5" creationId="{25AA21FE-ABC4-64DB-1DF7-83DB86BAD6DA}"/>
          </ac:picMkLst>
        </pc:picChg>
      </pc:sldChg>
      <pc:sldChg chg="addSp modSp mod setBg modAnim">
        <pc:chgData name="Hannah Rockett" userId="4c5a52d3-edc6-4662-9aad-b0802ce74779" providerId="ADAL" clId="{75EF6A7B-3965-47F0-810E-BD1567FFA3AA}" dt="2024-11-08T14:59:50.031" v="896" actId="1076"/>
        <pc:sldMkLst>
          <pc:docMk/>
          <pc:sldMk cId="3797254691" sldId="292"/>
        </pc:sldMkLst>
        <pc:spChg chg="mod">
          <ac:chgData name="Hannah Rockett" userId="4c5a52d3-edc6-4662-9aad-b0802ce74779" providerId="ADAL" clId="{75EF6A7B-3965-47F0-810E-BD1567FFA3AA}" dt="2024-11-08T14:58:33.993" v="881" actId="1076"/>
          <ac:spMkLst>
            <pc:docMk/>
            <pc:sldMk cId="3797254691" sldId="292"/>
            <ac:spMk id="2" creationId="{D6D9C59B-9791-7619-321F-C53A00B8A41B}"/>
          </ac:spMkLst>
        </pc:spChg>
        <pc:spChg chg="mod">
          <ac:chgData name="Hannah Rockett" userId="4c5a52d3-edc6-4662-9aad-b0802ce74779" providerId="ADAL" clId="{75EF6A7B-3965-47F0-810E-BD1567FFA3AA}" dt="2024-11-08T14:59:50.031" v="896" actId="1076"/>
          <ac:spMkLst>
            <pc:docMk/>
            <pc:sldMk cId="3797254691" sldId="292"/>
            <ac:spMk id="7" creationId="{C825C03A-F1A3-E282-A81D-A7A39B0E57FF}"/>
          </ac:spMkLst>
        </pc:spChg>
        <pc:picChg chg="add mod ord">
          <ac:chgData name="Hannah Rockett" userId="4c5a52d3-edc6-4662-9aad-b0802ce74779" providerId="ADAL" clId="{75EF6A7B-3965-47F0-810E-BD1567FFA3AA}" dt="2024-11-08T14:59:46.048" v="895" actId="1076"/>
          <ac:picMkLst>
            <pc:docMk/>
            <pc:sldMk cId="3797254691" sldId="292"/>
            <ac:picMk id="3" creationId="{226D4F0F-1189-C941-2800-12C00F58145B}"/>
          </ac:picMkLst>
        </pc:picChg>
        <pc:picChg chg="mod">
          <ac:chgData name="Hannah Rockett" userId="4c5a52d3-edc6-4662-9aad-b0802ce74779" providerId="ADAL" clId="{75EF6A7B-3965-47F0-810E-BD1567FFA3AA}" dt="2024-11-08T14:59:43.209" v="893" actId="1076"/>
          <ac:picMkLst>
            <pc:docMk/>
            <pc:sldMk cId="3797254691" sldId="292"/>
            <ac:picMk id="4" creationId="{261D99DA-B7AF-8E9B-E378-C37B3C56D4A2}"/>
          </ac:picMkLst>
        </pc:picChg>
        <pc:picChg chg="mod">
          <ac:chgData name="Hannah Rockett" userId="4c5a52d3-edc6-4662-9aad-b0802ce74779" providerId="ADAL" clId="{75EF6A7B-3965-47F0-810E-BD1567FFA3AA}" dt="2024-11-08T14:59:35.646" v="892" actId="1076"/>
          <ac:picMkLst>
            <pc:docMk/>
            <pc:sldMk cId="3797254691" sldId="292"/>
            <ac:picMk id="5" creationId="{DCBFA6E1-8269-0958-5EE5-54074FFB3B2D}"/>
          </ac:picMkLst>
        </pc:picChg>
      </pc:sldChg>
      <pc:sldChg chg="addSp delSp modSp mod setBg delAnim">
        <pc:chgData name="Hannah Rockett" userId="4c5a52d3-edc6-4662-9aad-b0802ce74779" providerId="ADAL" clId="{75EF6A7B-3965-47F0-810E-BD1567FFA3AA}" dt="2024-11-08T15:06:32.365" v="984" actId="14100"/>
        <pc:sldMkLst>
          <pc:docMk/>
          <pc:sldMk cId="1463417448" sldId="293"/>
        </pc:sldMkLst>
        <pc:spChg chg="mod">
          <ac:chgData name="Hannah Rockett" userId="4c5a52d3-edc6-4662-9aad-b0802ce74779" providerId="ADAL" clId="{75EF6A7B-3965-47F0-810E-BD1567FFA3AA}" dt="2024-11-08T15:02:47.206" v="928" actId="1076"/>
          <ac:spMkLst>
            <pc:docMk/>
            <pc:sldMk cId="1463417448" sldId="293"/>
            <ac:spMk id="2" creationId="{5F78C039-51F8-9C56-6C8B-B9AEFD5F9625}"/>
          </ac:spMkLst>
        </pc:spChg>
        <pc:spChg chg="add mod">
          <ac:chgData name="Hannah Rockett" userId="4c5a52d3-edc6-4662-9aad-b0802ce74779" providerId="ADAL" clId="{75EF6A7B-3965-47F0-810E-BD1567FFA3AA}" dt="2024-11-08T15:06:32.365" v="984" actId="14100"/>
          <ac:spMkLst>
            <pc:docMk/>
            <pc:sldMk cId="1463417448" sldId="293"/>
            <ac:spMk id="4" creationId="{44704390-D363-4582-A0B5-6DF5316FD390}"/>
          </ac:spMkLst>
        </pc:spChg>
        <pc:spChg chg="mod">
          <ac:chgData name="Hannah Rockett" userId="4c5a52d3-edc6-4662-9aad-b0802ce74779" providerId="ADAL" clId="{75EF6A7B-3965-47F0-810E-BD1567FFA3AA}" dt="2024-11-08T15:06:32.365" v="984" actId="14100"/>
          <ac:spMkLst>
            <pc:docMk/>
            <pc:sldMk cId="1463417448" sldId="293"/>
            <ac:spMk id="10" creationId="{40930B57-5FAE-453F-3E62-645ABC82A9AA}"/>
          </ac:spMkLst>
        </pc:spChg>
        <pc:spChg chg="mod">
          <ac:chgData name="Hannah Rockett" userId="4c5a52d3-edc6-4662-9aad-b0802ce74779" providerId="ADAL" clId="{75EF6A7B-3965-47F0-810E-BD1567FFA3AA}" dt="2024-11-08T15:03:16.587" v="935" actId="14100"/>
          <ac:spMkLst>
            <pc:docMk/>
            <pc:sldMk cId="1463417448" sldId="293"/>
            <ac:spMk id="12" creationId="{CF36C41B-5357-D194-8949-2E706BF315FF}"/>
          </ac:spMkLst>
        </pc:spChg>
        <pc:picChg chg="add mod ord">
          <ac:chgData name="Hannah Rockett" userId="4c5a52d3-edc6-4662-9aad-b0802ce74779" providerId="ADAL" clId="{75EF6A7B-3965-47F0-810E-BD1567FFA3AA}" dt="2024-11-08T15:05:50.040" v="971" actId="1076"/>
          <ac:picMkLst>
            <pc:docMk/>
            <pc:sldMk cId="1463417448" sldId="293"/>
            <ac:picMk id="3" creationId="{ECF077DD-036B-58ED-29F3-6D6886FA05BF}"/>
          </ac:picMkLst>
        </pc:picChg>
        <pc:picChg chg="mod">
          <ac:chgData name="Hannah Rockett" userId="4c5a52d3-edc6-4662-9aad-b0802ce74779" providerId="ADAL" clId="{75EF6A7B-3965-47F0-810E-BD1567FFA3AA}" dt="2024-11-08T15:05:40.268" v="966" actId="1076"/>
          <ac:picMkLst>
            <pc:docMk/>
            <pc:sldMk cId="1463417448" sldId="293"/>
            <ac:picMk id="6" creationId="{63932563-3DCF-AC1A-323F-58836818EF68}"/>
          </ac:picMkLst>
        </pc:picChg>
        <pc:picChg chg="del mod">
          <ac:chgData name="Hannah Rockett" userId="4c5a52d3-edc6-4662-9aad-b0802ce74779" providerId="ADAL" clId="{75EF6A7B-3965-47F0-810E-BD1567FFA3AA}" dt="2024-11-08T15:05:28.966" v="962" actId="478"/>
          <ac:picMkLst>
            <pc:docMk/>
            <pc:sldMk cId="1463417448" sldId="293"/>
            <ac:picMk id="7" creationId="{CEE90741-BEC6-4457-0E9C-1B9CE9A8AC43}"/>
          </ac:picMkLst>
        </pc:picChg>
        <pc:picChg chg="mod">
          <ac:chgData name="Hannah Rockett" userId="4c5a52d3-edc6-4662-9aad-b0802ce74779" providerId="ADAL" clId="{75EF6A7B-3965-47F0-810E-BD1567FFA3AA}" dt="2024-11-08T15:06:32.365" v="984" actId="14100"/>
          <ac:picMkLst>
            <pc:docMk/>
            <pc:sldMk cId="1463417448" sldId="293"/>
            <ac:picMk id="9" creationId="{2E66E30D-2B19-D5E9-1CDD-D0E4C016C7A4}"/>
          </ac:picMkLst>
        </pc:picChg>
      </pc:sldChg>
      <pc:sldChg chg="addSp delSp modSp mod">
        <pc:chgData name="Hannah Rockett" userId="4c5a52d3-edc6-4662-9aad-b0802ce74779" providerId="ADAL" clId="{75EF6A7B-3965-47F0-810E-BD1567FFA3AA}" dt="2024-11-11T16:58:48.256" v="1203" actId="1076"/>
        <pc:sldMkLst>
          <pc:docMk/>
          <pc:sldMk cId="2415865853" sldId="309"/>
        </pc:sldMkLst>
        <pc:spChg chg="mod">
          <ac:chgData name="Hannah Rockett" userId="4c5a52d3-edc6-4662-9aad-b0802ce74779" providerId="ADAL" clId="{75EF6A7B-3965-47F0-810E-BD1567FFA3AA}" dt="2024-11-11T16:48:13.905" v="1033" actId="1076"/>
          <ac:spMkLst>
            <pc:docMk/>
            <pc:sldMk cId="2415865853" sldId="309"/>
            <ac:spMk id="2" creationId="{55902C0E-37FE-A94C-5F1E-86DE781318EE}"/>
          </ac:spMkLst>
        </pc:spChg>
        <pc:spChg chg="add mod">
          <ac:chgData name="Hannah Rockett" userId="4c5a52d3-edc6-4662-9aad-b0802ce74779" providerId="ADAL" clId="{75EF6A7B-3965-47F0-810E-BD1567FFA3AA}" dt="2024-11-11T16:58:48.256" v="1203" actId="1076"/>
          <ac:spMkLst>
            <pc:docMk/>
            <pc:sldMk cId="2415865853" sldId="309"/>
            <ac:spMk id="5" creationId="{CFD3BFAB-9512-9BEA-005A-7B465D9EECEA}"/>
          </ac:spMkLst>
        </pc:spChg>
        <pc:spChg chg="add del mod">
          <ac:chgData name="Hannah Rockett" userId="4c5a52d3-edc6-4662-9aad-b0802ce74779" providerId="ADAL" clId="{75EF6A7B-3965-47F0-810E-BD1567FFA3AA}" dt="2024-11-11T16:53:59.660" v="1126" actId="478"/>
          <ac:spMkLst>
            <pc:docMk/>
            <pc:sldMk cId="2415865853" sldId="309"/>
            <ac:spMk id="6" creationId="{2CCEBEB9-1148-FF1A-E26E-E4304CD46474}"/>
          </ac:spMkLst>
        </pc:spChg>
        <pc:spChg chg="add mod">
          <ac:chgData name="Hannah Rockett" userId="4c5a52d3-edc6-4662-9aad-b0802ce74779" providerId="ADAL" clId="{75EF6A7B-3965-47F0-810E-BD1567FFA3AA}" dt="2024-11-11T16:56:11.339" v="1155" actId="1076"/>
          <ac:spMkLst>
            <pc:docMk/>
            <pc:sldMk cId="2415865853" sldId="309"/>
            <ac:spMk id="11" creationId="{9B613EB3-505D-AD5C-76D3-B5DE728797F7}"/>
          </ac:spMkLst>
        </pc:spChg>
        <pc:spChg chg="add mod">
          <ac:chgData name="Hannah Rockett" userId="4c5a52d3-edc6-4662-9aad-b0802ce74779" providerId="ADAL" clId="{75EF6A7B-3965-47F0-810E-BD1567FFA3AA}" dt="2024-11-11T16:56:04.831" v="1154" actId="1076"/>
          <ac:spMkLst>
            <pc:docMk/>
            <pc:sldMk cId="2415865853" sldId="309"/>
            <ac:spMk id="12" creationId="{A076655F-9F9F-57AE-386D-E98174BCB23E}"/>
          </ac:spMkLst>
        </pc:spChg>
        <pc:spChg chg="add mod">
          <ac:chgData name="Hannah Rockett" userId="4c5a52d3-edc6-4662-9aad-b0802ce74779" providerId="ADAL" clId="{75EF6A7B-3965-47F0-810E-BD1567FFA3AA}" dt="2024-11-11T16:58:35.411" v="1200" actId="113"/>
          <ac:spMkLst>
            <pc:docMk/>
            <pc:sldMk cId="2415865853" sldId="309"/>
            <ac:spMk id="13" creationId="{89FF762D-2B19-8DF2-D827-5F6B8CA30864}"/>
          </ac:spMkLst>
        </pc:spChg>
        <pc:picChg chg="mod">
          <ac:chgData name="Hannah Rockett" userId="4c5a52d3-edc6-4662-9aad-b0802ce74779" providerId="ADAL" clId="{75EF6A7B-3965-47F0-810E-BD1567FFA3AA}" dt="2024-11-11T16:58:27.531" v="1198" actId="1076"/>
          <ac:picMkLst>
            <pc:docMk/>
            <pc:sldMk cId="2415865853" sldId="309"/>
            <ac:picMk id="3" creationId="{96C803DE-85C5-798C-01D7-C231436A2E24}"/>
          </ac:picMkLst>
        </pc:picChg>
        <pc:picChg chg="add mod">
          <ac:chgData name="Hannah Rockett" userId="4c5a52d3-edc6-4662-9aad-b0802ce74779" providerId="ADAL" clId="{75EF6A7B-3965-47F0-810E-BD1567FFA3AA}" dt="2024-11-11T16:54:53.515" v="1138" actId="1076"/>
          <ac:picMkLst>
            <pc:docMk/>
            <pc:sldMk cId="2415865853" sldId="309"/>
            <ac:picMk id="8" creationId="{5405B368-C2DF-08C5-E451-9C9189E954ED}"/>
          </ac:picMkLst>
        </pc:picChg>
        <pc:picChg chg="add mod">
          <ac:chgData name="Hannah Rockett" userId="4c5a52d3-edc6-4662-9aad-b0802ce74779" providerId="ADAL" clId="{75EF6A7B-3965-47F0-810E-BD1567FFA3AA}" dt="2024-11-11T16:55:02.223" v="1139" actId="14100"/>
          <ac:picMkLst>
            <pc:docMk/>
            <pc:sldMk cId="2415865853" sldId="309"/>
            <ac:picMk id="10" creationId="{0411F944-D52D-A34A-F1F6-C7C556120EF7}"/>
          </ac:picMkLst>
        </pc:picChg>
        <pc:picChg chg="add mod">
          <ac:chgData name="Hannah Rockett" userId="4c5a52d3-edc6-4662-9aad-b0802ce74779" providerId="ADAL" clId="{75EF6A7B-3965-47F0-810E-BD1567FFA3AA}" dt="2024-11-11T16:57:14.715" v="1164" actId="1076"/>
          <ac:picMkLst>
            <pc:docMk/>
            <pc:sldMk cId="2415865853" sldId="309"/>
            <ac:picMk id="1026" creationId="{2DEBDE65-345E-3F99-25BA-45DD5E9C6133}"/>
          </ac:picMkLst>
        </pc:picChg>
        <pc:picChg chg="add mod">
          <ac:chgData name="Hannah Rockett" userId="4c5a52d3-edc6-4662-9aad-b0802ce74779" providerId="ADAL" clId="{75EF6A7B-3965-47F0-810E-BD1567FFA3AA}" dt="2024-11-11T16:57:29.081" v="1168" actId="1076"/>
          <ac:picMkLst>
            <pc:docMk/>
            <pc:sldMk cId="2415865853" sldId="309"/>
            <ac:picMk id="1028" creationId="{8EDDA455-97C9-8122-5163-4070211839D0}"/>
          </ac:picMkLst>
        </pc:picChg>
        <pc:cxnChg chg="add del">
          <ac:chgData name="Hannah Rockett" userId="4c5a52d3-edc6-4662-9aad-b0802ce74779" providerId="ADAL" clId="{75EF6A7B-3965-47F0-810E-BD1567FFA3AA}" dt="2024-11-11T16:58:17.689" v="1196" actId="478"/>
          <ac:cxnSpMkLst>
            <pc:docMk/>
            <pc:sldMk cId="2415865853" sldId="309"/>
            <ac:cxnSpMk id="15" creationId="{CF34A8A8-B401-56F9-AA22-C3A82473815D}"/>
          </ac:cxnSpMkLst>
        </pc:cxnChg>
      </pc:sldChg>
      <pc:sldChg chg="addSp delSp modSp mod">
        <pc:chgData name="Hannah Rockett" userId="4c5a52d3-edc6-4662-9aad-b0802ce74779" providerId="ADAL" clId="{75EF6A7B-3965-47F0-810E-BD1567FFA3AA}" dt="2024-11-08T17:05:45.110" v="1020" actId="1076"/>
        <pc:sldMkLst>
          <pc:docMk/>
          <pc:sldMk cId="4196045365" sldId="312"/>
        </pc:sldMkLst>
        <pc:spChg chg="mod">
          <ac:chgData name="Hannah Rockett" userId="4c5a52d3-edc6-4662-9aad-b0802ce74779" providerId="ADAL" clId="{75EF6A7B-3965-47F0-810E-BD1567FFA3AA}" dt="2024-11-08T14:50:48.612" v="778" actId="1076"/>
          <ac:spMkLst>
            <pc:docMk/>
            <pc:sldMk cId="4196045365" sldId="312"/>
            <ac:spMk id="2" creationId="{C953B81D-C45A-E441-E0CF-D0290127AA85}"/>
          </ac:spMkLst>
        </pc:spChg>
        <pc:spChg chg="mod">
          <ac:chgData name="Hannah Rockett" userId="4c5a52d3-edc6-4662-9aad-b0802ce74779" providerId="ADAL" clId="{75EF6A7B-3965-47F0-810E-BD1567FFA3AA}" dt="2024-11-08T17:05:35.516" v="1016" actId="1076"/>
          <ac:spMkLst>
            <pc:docMk/>
            <pc:sldMk cId="4196045365" sldId="312"/>
            <ac:spMk id="19" creationId="{D0D4DB89-139F-46B3-C33C-BD17A8DD72F3}"/>
          </ac:spMkLst>
        </pc:spChg>
        <pc:picChg chg="add mod ord">
          <ac:chgData name="Hannah Rockett" userId="4c5a52d3-edc6-4662-9aad-b0802ce74779" providerId="ADAL" clId="{75EF6A7B-3965-47F0-810E-BD1567FFA3AA}" dt="2024-11-08T14:50:39.287" v="777" actId="1076"/>
          <ac:picMkLst>
            <pc:docMk/>
            <pc:sldMk cId="4196045365" sldId="312"/>
            <ac:picMk id="3" creationId="{D9579AB2-43CC-4A5B-0C17-7EF05C795F4D}"/>
          </ac:picMkLst>
        </pc:picChg>
        <pc:picChg chg="mod">
          <ac:chgData name="Hannah Rockett" userId="4c5a52d3-edc6-4662-9aad-b0802ce74779" providerId="ADAL" clId="{75EF6A7B-3965-47F0-810E-BD1567FFA3AA}" dt="2024-11-08T17:05:37.238" v="1017" actId="1076"/>
          <ac:picMkLst>
            <pc:docMk/>
            <pc:sldMk cId="4196045365" sldId="312"/>
            <ac:picMk id="6" creationId="{D7EA66FC-C2CA-4749-6731-C49C638E4821}"/>
          </ac:picMkLst>
        </pc:picChg>
        <pc:picChg chg="mod">
          <ac:chgData name="Hannah Rockett" userId="4c5a52d3-edc6-4662-9aad-b0802ce74779" providerId="ADAL" clId="{75EF6A7B-3965-47F0-810E-BD1567FFA3AA}" dt="2024-11-08T17:05:45.110" v="1020" actId="1076"/>
          <ac:picMkLst>
            <pc:docMk/>
            <pc:sldMk cId="4196045365" sldId="312"/>
            <ac:picMk id="9" creationId="{2578A936-5F7D-8519-7030-DDC8B3A54883}"/>
          </ac:picMkLst>
        </pc:picChg>
        <pc:picChg chg="del mod">
          <ac:chgData name="Hannah Rockett" userId="4c5a52d3-edc6-4662-9aad-b0802ce74779" providerId="ADAL" clId="{75EF6A7B-3965-47F0-810E-BD1567FFA3AA}" dt="2024-11-08T17:04:14.486" v="991" actId="478"/>
          <ac:picMkLst>
            <pc:docMk/>
            <pc:sldMk cId="4196045365" sldId="312"/>
            <ac:picMk id="11" creationId="{4C559FC7-0056-E1CF-1ED2-3A78FFDE146C}"/>
          </ac:picMkLst>
        </pc:picChg>
      </pc:sldChg>
      <pc:sldChg chg="addSp modSp mod modCm">
        <pc:chgData name="Hannah Rockett" userId="4c5a52d3-edc6-4662-9aad-b0802ce74779" providerId="ADAL" clId="{75EF6A7B-3965-47F0-810E-BD1567FFA3AA}" dt="2024-11-08T15:20:04.206" v="989" actId="1076"/>
        <pc:sldMkLst>
          <pc:docMk/>
          <pc:sldMk cId="733820012" sldId="313"/>
        </pc:sldMkLst>
        <pc:spChg chg="mod">
          <ac:chgData name="Hannah Rockett" userId="4c5a52d3-edc6-4662-9aad-b0802ce74779" providerId="ADAL" clId="{75EF6A7B-3965-47F0-810E-BD1567FFA3AA}" dt="2024-11-08T14:50:24.036" v="769" actId="207"/>
          <ac:spMkLst>
            <pc:docMk/>
            <pc:sldMk cId="733820012" sldId="313"/>
            <ac:spMk id="2" creationId="{3C5C39B4-6364-6BD9-2CCD-94F8B6340008}"/>
          </ac:spMkLst>
        </pc:spChg>
        <pc:spChg chg="mod">
          <ac:chgData name="Hannah Rockett" userId="4c5a52d3-edc6-4662-9aad-b0802ce74779" providerId="ADAL" clId="{75EF6A7B-3965-47F0-810E-BD1567FFA3AA}" dt="2024-11-08T14:40:41.933" v="634" actId="20577"/>
          <ac:spMkLst>
            <pc:docMk/>
            <pc:sldMk cId="733820012" sldId="313"/>
            <ac:spMk id="3" creationId="{1BD612A9-284E-8180-3B2F-4233BD154276}"/>
          </ac:spMkLst>
        </pc:spChg>
        <pc:picChg chg="add mod ord">
          <ac:chgData name="Hannah Rockett" userId="4c5a52d3-edc6-4662-9aad-b0802ce74779" providerId="ADAL" clId="{75EF6A7B-3965-47F0-810E-BD1567FFA3AA}" dt="2024-11-08T15:20:04.206" v="989" actId="1076"/>
          <ac:picMkLst>
            <pc:docMk/>
            <pc:sldMk cId="733820012" sldId="313"/>
            <ac:picMk id="4" creationId="{71113BE0-F55E-7335-3AD1-6526137FC6A8}"/>
          </ac:picMkLst>
        </pc:picChg>
        <pc:picChg chg="mod">
          <ac:chgData name="Hannah Rockett" userId="4c5a52d3-edc6-4662-9aad-b0802ce74779" providerId="ADAL" clId="{75EF6A7B-3965-47F0-810E-BD1567FFA3AA}" dt="2024-11-08T14:38:38.819" v="611"/>
          <ac:picMkLst>
            <pc:docMk/>
            <pc:sldMk cId="733820012" sldId="313"/>
            <ac:picMk id="6" creationId="{A59F31AB-4737-2D24-AA7B-7A23D7F5F067}"/>
          </ac:picMkLst>
        </pc:picChg>
        <pc:extLst>
          <p:ext xmlns:p="http://schemas.openxmlformats.org/presentationml/2006/main" uri="{D6D511B9-2390-475A-947B-AFAB55BFBCF1}">
            <pc226:cmChg xmlns:pc226="http://schemas.microsoft.com/office/powerpoint/2022/06/main/command" chg="mod">
              <pc226:chgData name="Hannah Rockett" userId="4c5a52d3-edc6-4662-9aad-b0802ce74779" providerId="ADAL" clId="{75EF6A7B-3965-47F0-810E-BD1567FFA3AA}" dt="2024-11-08T14:40:41.933" v="634" actId="20577"/>
              <pc2:cmMkLst xmlns:pc2="http://schemas.microsoft.com/office/powerpoint/2019/9/main/command">
                <pc:docMk/>
                <pc:sldMk cId="733820012" sldId="313"/>
                <pc2:cmMk id="{A9656BA4-6446-4997-8C3E-E14F091BD276}"/>
              </pc2:cmMkLst>
            </pc226:cmChg>
          </p:ext>
        </pc:extLst>
      </pc:sldChg>
      <pc:sldChg chg="new del">
        <pc:chgData name="Hannah Rockett" userId="4c5a52d3-edc6-4662-9aad-b0802ce74779" providerId="ADAL" clId="{75EF6A7B-3965-47F0-810E-BD1567FFA3AA}" dt="2024-11-08T13:31:22.672" v="28" actId="47"/>
        <pc:sldMkLst>
          <pc:docMk/>
          <pc:sldMk cId="1410120379" sldId="314"/>
        </pc:sldMkLst>
      </pc:sldChg>
      <pc:sldChg chg="addSp delSp modSp new mod ord setBg">
        <pc:chgData name="Hannah Rockett" userId="4c5a52d3-edc6-4662-9aad-b0802ce74779" providerId="ADAL" clId="{75EF6A7B-3965-47F0-810E-BD1567FFA3AA}" dt="2024-11-08T15:17:26.763" v="987" actId="1076"/>
        <pc:sldMkLst>
          <pc:docMk/>
          <pc:sldMk cId="3358764950" sldId="314"/>
        </pc:sldMkLst>
        <pc:spChg chg="del mod">
          <ac:chgData name="Hannah Rockett" userId="4c5a52d3-edc6-4662-9aad-b0802ce74779" providerId="ADAL" clId="{75EF6A7B-3965-47F0-810E-BD1567FFA3AA}" dt="2024-11-08T13:31:48.216" v="36"/>
          <ac:spMkLst>
            <pc:docMk/>
            <pc:sldMk cId="3358764950" sldId="314"/>
            <ac:spMk id="2" creationId="{D84ACE76-9F5E-A1D2-1DFB-F13EF946CB7B}"/>
          </ac:spMkLst>
        </pc:spChg>
        <pc:spChg chg="del">
          <ac:chgData name="Hannah Rockett" userId="4c5a52d3-edc6-4662-9aad-b0802ce74779" providerId="ADAL" clId="{75EF6A7B-3965-47F0-810E-BD1567FFA3AA}" dt="2024-11-08T13:31:31.625" v="30" actId="478"/>
          <ac:spMkLst>
            <pc:docMk/>
            <pc:sldMk cId="3358764950" sldId="314"/>
            <ac:spMk id="3" creationId="{73DEC313-8706-99D1-E452-F00E543C6763}"/>
          </ac:spMkLst>
        </pc:spChg>
        <pc:spChg chg="add del mod">
          <ac:chgData name="Hannah Rockett" userId="4c5a52d3-edc6-4662-9aad-b0802ce74779" providerId="ADAL" clId="{75EF6A7B-3965-47F0-810E-BD1567FFA3AA}" dt="2024-11-08T13:50:41.392" v="175" actId="478"/>
          <ac:spMkLst>
            <pc:docMk/>
            <pc:sldMk cId="3358764950" sldId="314"/>
            <ac:spMk id="4" creationId="{BCD359FB-7344-90AE-4028-711457657E8E}"/>
          </ac:spMkLst>
        </pc:spChg>
        <pc:spChg chg="add del mod">
          <ac:chgData name="Hannah Rockett" userId="4c5a52d3-edc6-4662-9aad-b0802ce74779" providerId="ADAL" clId="{75EF6A7B-3965-47F0-810E-BD1567FFA3AA}" dt="2024-11-08T13:33:54.584" v="54" actId="478"/>
          <ac:spMkLst>
            <pc:docMk/>
            <pc:sldMk cId="3358764950" sldId="314"/>
            <ac:spMk id="6" creationId="{8850A83E-3FBE-9D1F-EDF2-92D658EE8233}"/>
          </ac:spMkLst>
        </pc:spChg>
        <pc:spChg chg="add">
          <ac:chgData name="Hannah Rockett" userId="4c5a52d3-edc6-4662-9aad-b0802ce74779" providerId="ADAL" clId="{75EF6A7B-3965-47F0-810E-BD1567FFA3AA}" dt="2024-11-08T13:34:21.068" v="55"/>
          <ac:spMkLst>
            <pc:docMk/>
            <pc:sldMk cId="3358764950" sldId="314"/>
            <ac:spMk id="7" creationId="{35F965DC-76A6-F9B3-66C2-62793E46FE83}"/>
          </ac:spMkLst>
        </pc:spChg>
        <pc:spChg chg="add del mod ord">
          <ac:chgData name="Hannah Rockett" userId="4c5a52d3-edc6-4662-9aad-b0802ce74779" providerId="ADAL" clId="{75EF6A7B-3965-47F0-810E-BD1567FFA3AA}" dt="2024-11-08T13:41:05.711" v="96" actId="478"/>
          <ac:spMkLst>
            <pc:docMk/>
            <pc:sldMk cId="3358764950" sldId="314"/>
            <ac:spMk id="12" creationId="{0B6DF37C-4426-436D-B47C-171F7AD54D98}"/>
          </ac:spMkLst>
        </pc:spChg>
        <pc:spChg chg="add del mod">
          <ac:chgData name="Hannah Rockett" userId="4c5a52d3-edc6-4662-9aad-b0802ce74779" providerId="ADAL" clId="{75EF6A7B-3965-47F0-810E-BD1567FFA3AA}" dt="2024-11-08T13:44:53.319" v="130" actId="478"/>
          <ac:spMkLst>
            <pc:docMk/>
            <pc:sldMk cId="3358764950" sldId="314"/>
            <ac:spMk id="18" creationId="{CD351BFC-D846-AB82-9F66-099C560004E4}"/>
          </ac:spMkLst>
        </pc:spChg>
        <pc:spChg chg="add del mod">
          <ac:chgData name="Hannah Rockett" userId="4c5a52d3-edc6-4662-9aad-b0802ce74779" providerId="ADAL" clId="{75EF6A7B-3965-47F0-810E-BD1567FFA3AA}" dt="2024-11-08T13:45:23.757" v="133" actId="478"/>
          <ac:spMkLst>
            <pc:docMk/>
            <pc:sldMk cId="3358764950" sldId="314"/>
            <ac:spMk id="19" creationId="{C580AE88-21B9-C56A-5D13-E1DDA1622DBB}"/>
          </ac:spMkLst>
        </pc:spChg>
        <pc:spChg chg="add del mod">
          <ac:chgData name="Hannah Rockett" userId="4c5a52d3-edc6-4662-9aad-b0802ce74779" providerId="ADAL" clId="{75EF6A7B-3965-47F0-810E-BD1567FFA3AA}" dt="2024-11-08T13:50:46.829" v="179" actId="478"/>
          <ac:spMkLst>
            <pc:docMk/>
            <pc:sldMk cId="3358764950" sldId="314"/>
            <ac:spMk id="20" creationId="{3880D1CB-AEEA-1B37-BEE9-25430258197F}"/>
          </ac:spMkLst>
        </pc:spChg>
        <pc:spChg chg="add del mod">
          <ac:chgData name="Hannah Rockett" userId="4c5a52d3-edc6-4662-9aad-b0802ce74779" providerId="ADAL" clId="{75EF6A7B-3965-47F0-810E-BD1567FFA3AA}" dt="2024-11-08T13:50:47.600" v="180" actId="478"/>
          <ac:spMkLst>
            <pc:docMk/>
            <pc:sldMk cId="3358764950" sldId="314"/>
            <ac:spMk id="21" creationId="{1B9C6D1B-5770-680C-7E2B-C37CCFB72193}"/>
          </ac:spMkLst>
        </pc:spChg>
        <pc:spChg chg="add del mod">
          <ac:chgData name="Hannah Rockett" userId="4c5a52d3-edc6-4662-9aad-b0802ce74779" providerId="ADAL" clId="{75EF6A7B-3965-47F0-810E-BD1567FFA3AA}" dt="2024-11-08T13:50:36.093" v="174" actId="478"/>
          <ac:spMkLst>
            <pc:docMk/>
            <pc:sldMk cId="3358764950" sldId="314"/>
            <ac:spMk id="23" creationId="{9CF92629-8B2A-D2C4-3516-E006DA31339D}"/>
          </ac:spMkLst>
        </pc:spChg>
        <pc:spChg chg="add del mod">
          <ac:chgData name="Hannah Rockett" userId="4c5a52d3-edc6-4662-9aad-b0802ce74779" providerId="ADAL" clId="{75EF6A7B-3965-47F0-810E-BD1567FFA3AA}" dt="2024-11-08T13:50:43.932" v="176" actId="478"/>
          <ac:spMkLst>
            <pc:docMk/>
            <pc:sldMk cId="3358764950" sldId="314"/>
            <ac:spMk id="27" creationId="{19164D06-A4E6-2060-E31E-D499C56EE832}"/>
          </ac:spMkLst>
        </pc:spChg>
        <pc:spChg chg="add mod">
          <ac:chgData name="Hannah Rockett" userId="4c5a52d3-edc6-4662-9aad-b0802ce74779" providerId="ADAL" clId="{75EF6A7B-3965-47F0-810E-BD1567FFA3AA}" dt="2024-11-08T14:06:36.367" v="328" actId="1076"/>
          <ac:spMkLst>
            <pc:docMk/>
            <pc:sldMk cId="3358764950" sldId="314"/>
            <ac:spMk id="30" creationId="{CD98D4E8-6EBF-55CB-F7DB-9366EA651B49}"/>
          </ac:spMkLst>
        </pc:spChg>
        <pc:picChg chg="add del mod">
          <ac:chgData name="Hannah Rockett" userId="4c5a52d3-edc6-4662-9aad-b0802ce74779" providerId="ADAL" clId="{75EF6A7B-3965-47F0-810E-BD1567FFA3AA}" dt="2024-11-08T13:35:22.758" v="64" actId="478"/>
          <ac:picMkLst>
            <pc:docMk/>
            <pc:sldMk cId="3358764950" sldId="314"/>
            <ac:picMk id="9" creationId="{230BF9FC-9DCF-FA99-4E7E-D1DEDB272D0E}"/>
          </ac:picMkLst>
        </pc:picChg>
        <pc:picChg chg="add del mod">
          <ac:chgData name="Hannah Rockett" userId="4c5a52d3-edc6-4662-9aad-b0802ce74779" providerId="ADAL" clId="{75EF6A7B-3965-47F0-810E-BD1567FFA3AA}" dt="2024-11-08T13:43:48.694" v="117" actId="478"/>
          <ac:picMkLst>
            <pc:docMk/>
            <pc:sldMk cId="3358764950" sldId="314"/>
            <ac:picMk id="11" creationId="{57A69C2B-9615-6C79-B6E8-03D6950206D3}"/>
          </ac:picMkLst>
        </pc:picChg>
        <pc:picChg chg="add del mod">
          <ac:chgData name="Hannah Rockett" userId="4c5a52d3-edc6-4662-9aad-b0802ce74779" providerId="ADAL" clId="{75EF6A7B-3965-47F0-810E-BD1567FFA3AA}" dt="2024-11-08T13:39:48.969" v="95" actId="478"/>
          <ac:picMkLst>
            <pc:docMk/>
            <pc:sldMk cId="3358764950" sldId="314"/>
            <ac:picMk id="14" creationId="{DD64DB01-8527-BF57-C374-3DA9B646ED03}"/>
          </ac:picMkLst>
        </pc:picChg>
        <pc:picChg chg="add del mod">
          <ac:chgData name="Hannah Rockett" userId="4c5a52d3-edc6-4662-9aad-b0802ce74779" providerId="ADAL" clId="{75EF6A7B-3965-47F0-810E-BD1567FFA3AA}" dt="2024-11-08T13:50:46.056" v="178" actId="478"/>
          <ac:picMkLst>
            <pc:docMk/>
            <pc:sldMk cId="3358764950" sldId="314"/>
            <ac:picMk id="16" creationId="{9AE0FAA1-D381-7958-0A72-77B86C8C2A8D}"/>
          </ac:picMkLst>
        </pc:picChg>
        <pc:picChg chg="add del mod">
          <ac:chgData name="Hannah Rockett" userId="4c5a52d3-edc6-4662-9aad-b0802ce74779" providerId="ADAL" clId="{75EF6A7B-3965-47F0-810E-BD1567FFA3AA}" dt="2024-11-08T13:44:20.076" v="123" actId="478"/>
          <ac:picMkLst>
            <pc:docMk/>
            <pc:sldMk cId="3358764950" sldId="314"/>
            <ac:picMk id="17" creationId="{DDB97667-28AA-1C03-82A4-2E7F827E60F8}"/>
          </ac:picMkLst>
        </pc:picChg>
        <pc:picChg chg="add mod">
          <ac:chgData name="Hannah Rockett" userId="4c5a52d3-edc6-4662-9aad-b0802ce74779" providerId="ADAL" clId="{75EF6A7B-3965-47F0-810E-BD1567FFA3AA}" dt="2024-11-08T13:50:28.060" v="168"/>
          <ac:picMkLst>
            <pc:docMk/>
            <pc:sldMk cId="3358764950" sldId="314"/>
            <ac:picMk id="25" creationId="{A7485F25-340C-9C60-D9A8-BCBA0ADBC4E7}"/>
          </ac:picMkLst>
        </pc:picChg>
        <pc:picChg chg="add mod ord modCrop">
          <ac:chgData name="Hannah Rockett" userId="4c5a52d3-edc6-4662-9aad-b0802ce74779" providerId="ADAL" clId="{75EF6A7B-3965-47F0-810E-BD1567FFA3AA}" dt="2024-11-08T15:17:26.763" v="987" actId="1076"/>
          <ac:picMkLst>
            <pc:docMk/>
            <pc:sldMk cId="3358764950" sldId="314"/>
            <ac:picMk id="29" creationId="{3FB2EB31-5AAA-6288-CAAA-1E10A75D8D67}"/>
          </ac:picMkLst>
        </pc:picChg>
        <pc:picChg chg="add del mod">
          <ac:chgData name="Hannah Rockett" userId="4c5a52d3-edc6-4662-9aad-b0802ce74779" providerId="ADAL" clId="{75EF6A7B-3965-47F0-810E-BD1567FFA3AA}" dt="2024-11-08T13:58:23.852" v="269" actId="478"/>
          <ac:picMkLst>
            <pc:docMk/>
            <pc:sldMk cId="3358764950" sldId="314"/>
            <ac:picMk id="32" creationId="{78B7943A-EBF1-C202-C999-BDD5A88606D1}"/>
          </ac:picMkLst>
        </pc:picChg>
        <pc:picChg chg="add del mod ord">
          <ac:chgData name="Hannah Rockett" userId="4c5a52d3-edc6-4662-9aad-b0802ce74779" providerId="ADAL" clId="{75EF6A7B-3965-47F0-810E-BD1567FFA3AA}" dt="2024-11-08T13:58:58.425" v="279" actId="478"/>
          <ac:picMkLst>
            <pc:docMk/>
            <pc:sldMk cId="3358764950" sldId="314"/>
            <ac:picMk id="33" creationId="{70AD4376-A7C6-7586-FCA5-566BCAEF7C27}"/>
          </ac:picMkLst>
        </pc:picChg>
        <pc:picChg chg="add del mod ord modCrop">
          <ac:chgData name="Hannah Rockett" userId="4c5a52d3-edc6-4662-9aad-b0802ce74779" providerId="ADAL" clId="{75EF6A7B-3965-47F0-810E-BD1567FFA3AA}" dt="2024-11-08T14:01:18.511" v="309" actId="478"/>
          <ac:picMkLst>
            <pc:docMk/>
            <pc:sldMk cId="3358764950" sldId="314"/>
            <ac:picMk id="34" creationId="{5DCABD8A-303C-3B96-AE92-C2997CDD1C5C}"/>
          </ac:picMkLst>
        </pc:picChg>
        <pc:picChg chg="add del mod">
          <ac:chgData name="Hannah Rockett" userId="4c5a52d3-edc6-4662-9aad-b0802ce74779" providerId="ADAL" clId="{75EF6A7B-3965-47F0-810E-BD1567FFA3AA}" dt="2024-11-08T13:50:44.650" v="177" actId="478"/>
          <ac:picMkLst>
            <pc:docMk/>
            <pc:sldMk cId="3358764950" sldId="314"/>
            <ac:picMk id="1027" creationId="{0CE8CAB1-315B-2875-91D4-DC84B9DBA2D1}"/>
          </ac:picMkLst>
        </pc:picChg>
        <pc:picChg chg="add mod">
          <ac:chgData name="Hannah Rockett" userId="4c5a52d3-edc6-4662-9aad-b0802ce74779" providerId="ADAL" clId="{75EF6A7B-3965-47F0-810E-BD1567FFA3AA}" dt="2024-11-08T14:05:33.445" v="327" actId="732"/>
          <ac:picMkLst>
            <pc:docMk/>
            <pc:sldMk cId="3358764950" sldId="314"/>
            <ac:picMk id="1029" creationId="{0BDF018B-26F6-2B82-A79A-EC4D941B9427}"/>
          </ac:picMkLst>
        </pc:picChg>
      </pc:sldChg>
      <pc:sldChg chg="addSp delSp modSp new del mod setBg">
        <pc:chgData name="Hannah Rockett" userId="4c5a52d3-edc6-4662-9aad-b0802ce74779" providerId="ADAL" clId="{75EF6A7B-3965-47F0-810E-BD1567FFA3AA}" dt="2024-11-08T14:19:59.082" v="448" actId="47"/>
        <pc:sldMkLst>
          <pc:docMk/>
          <pc:sldMk cId="254210233" sldId="315"/>
        </pc:sldMkLst>
        <pc:spChg chg="del">
          <ac:chgData name="Hannah Rockett" userId="4c5a52d3-edc6-4662-9aad-b0802ce74779" providerId="ADAL" clId="{75EF6A7B-3965-47F0-810E-BD1567FFA3AA}" dt="2024-11-08T13:51:17.740" v="190" actId="478"/>
          <ac:spMkLst>
            <pc:docMk/>
            <pc:sldMk cId="254210233" sldId="315"/>
            <ac:spMk id="2" creationId="{7704E0DE-0D12-BAD2-9E6F-E0C427774089}"/>
          </ac:spMkLst>
        </pc:spChg>
        <pc:spChg chg="del">
          <ac:chgData name="Hannah Rockett" userId="4c5a52d3-edc6-4662-9aad-b0802ce74779" providerId="ADAL" clId="{75EF6A7B-3965-47F0-810E-BD1567FFA3AA}" dt="2024-11-08T13:51:20.117" v="191" actId="478"/>
          <ac:spMkLst>
            <pc:docMk/>
            <pc:sldMk cId="254210233" sldId="315"/>
            <ac:spMk id="3" creationId="{392A50BC-43B4-9DA7-1D45-9A1AD3833B36}"/>
          </ac:spMkLst>
        </pc:spChg>
        <pc:spChg chg="add del mod">
          <ac:chgData name="Hannah Rockett" userId="4c5a52d3-edc6-4662-9aad-b0802ce74779" providerId="ADAL" clId="{75EF6A7B-3965-47F0-810E-BD1567FFA3AA}" dt="2024-11-08T14:12:53.623" v="392" actId="478"/>
          <ac:spMkLst>
            <pc:docMk/>
            <pc:sldMk cId="254210233" sldId="315"/>
            <ac:spMk id="4" creationId="{4ED996DA-13DE-5851-410D-80F2A452F306}"/>
          </ac:spMkLst>
        </pc:spChg>
        <pc:spChg chg="add del mod">
          <ac:chgData name="Hannah Rockett" userId="4c5a52d3-edc6-4662-9aad-b0802ce74779" providerId="ADAL" clId="{75EF6A7B-3965-47F0-810E-BD1567FFA3AA}" dt="2024-11-08T14:12:55.454" v="394" actId="478"/>
          <ac:spMkLst>
            <pc:docMk/>
            <pc:sldMk cId="254210233" sldId="315"/>
            <ac:spMk id="5" creationId="{8DC1F4B6-85EF-FA26-B683-D0ED5FB776AB}"/>
          </ac:spMkLst>
        </pc:spChg>
        <pc:spChg chg="add del mod ord">
          <ac:chgData name="Hannah Rockett" userId="4c5a52d3-edc6-4662-9aad-b0802ce74779" providerId="ADAL" clId="{75EF6A7B-3965-47F0-810E-BD1567FFA3AA}" dt="2024-11-08T14:12:54.568" v="393" actId="478"/>
          <ac:spMkLst>
            <pc:docMk/>
            <pc:sldMk cId="254210233" sldId="315"/>
            <ac:spMk id="6" creationId="{B78D03D3-50D6-FE98-9441-AB04E8DEA8EC}"/>
          </ac:spMkLst>
        </pc:spChg>
        <pc:picChg chg="add mod modCrop">
          <ac:chgData name="Hannah Rockett" userId="4c5a52d3-edc6-4662-9aad-b0802ce74779" providerId="ADAL" clId="{75EF6A7B-3965-47F0-810E-BD1567FFA3AA}" dt="2024-11-08T14:13:42.826" v="400" actId="14100"/>
          <ac:picMkLst>
            <pc:docMk/>
            <pc:sldMk cId="254210233" sldId="315"/>
            <ac:picMk id="8" creationId="{83FED4CD-4F79-4DF8-7F0D-41A2679F8974}"/>
          </ac:picMkLst>
        </pc:picChg>
      </pc:sldChg>
      <pc:sldMasterChg chg="delSldLayout">
        <pc:chgData name="Hannah Rockett" userId="4c5a52d3-edc6-4662-9aad-b0802ce74779" providerId="ADAL" clId="{75EF6A7B-3965-47F0-810E-BD1567FFA3AA}" dt="2024-11-08T13:32:10.880" v="38" actId="47"/>
        <pc:sldMasterMkLst>
          <pc:docMk/>
          <pc:sldMasterMk cId="1977725081" sldId="2147483648"/>
        </pc:sldMasterMkLst>
        <pc:sldLayoutChg chg="del">
          <pc:chgData name="Hannah Rockett" userId="4c5a52d3-edc6-4662-9aad-b0802ce74779" providerId="ADAL" clId="{75EF6A7B-3965-47F0-810E-BD1567FFA3AA}" dt="2024-11-08T13:32:10.880" v="38" actId="47"/>
          <pc:sldLayoutMkLst>
            <pc:docMk/>
            <pc:sldMasterMk cId="1977725081" sldId="2147483648"/>
            <pc:sldLayoutMk cId="4084493067" sldId="2147483660"/>
          </pc:sldLayoutMkLst>
        </pc:sldLayoutChg>
      </pc:sldMasterChg>
    </pc:docChg>
  </pc:docChgLst>
  <pc:docChgLst>
    <pc:chgData name="Charly Abbotts" userId="S::charly.abbotts@y-e.org.uk::ec83e2c9-167e-4774-bc80-afb3449aa29b" providerId="AD" clId="Web-{E09CD610-6439-E9D6-B5C7-08DA7A087E70}"/>
    <pc:docChg chg="modSld">
      <pc:chgData name="Charly Abbotts" userId="S::charly.abbotts@y-e.org.uk::ec83e2c9-167e-4774-bc80-afb3449aa29b" providerId="AD" clId="Web-{E09CD610-6439-E9D6-B5C7-08DA7A087E70}" dt="2024-11-11T14:55:20.324" v="3" actId="20577"/>
      <pc:docMkLst>
        <pc:docMk/>
      </pc:docMkLst>
      <pc:sldChg chg="modSp">
        <pc:chgData name="Charly Abbotts" userId="S::charly.abbotts@y-e.org.uk::ec83e2c9-167e-4774-bc80-afb3449aa29b" providerId="AD" clId="Web-{E09CD610-6439-E9D6-B5C7-08DA7A087E70}" dt="2024-11-11T14:55:20.324" v="3" actId="20577"/>
        <pc:sldMkLst>
          <pc:docMk/>
          <pc:sldMk cId="4196045365" sldId="312"/>
        </pc:sldMkLst>
        <pc:spChg chg="mod">
          <ac:chgData name="Charly Abbotts" userId="S::charly.abbotts@y-e.org.uk::ec83e2c9-167e-4774-bc80-afb3449aa29b" providerId="AD" clId="Web-{E09CD610-6439-E9D6-B5C7-08DA7A087E70}" dt="2024-11-11T14:55:20.324" v="3" actId="20577"/>
          <ac:spMkLst>
            <pc:docMk/>
            <pc:sldMk cId="4196045365" sldId="312"/>
            <ac:spMk id="19" creationId="{D0D4DB89-139F-46B3-C33C-BD17A8DD72F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27912C-63CA-405C-8F33-C0297F84F89C}" type="datetimeFigureOut">
              <a:rPr lang="en-GB" smtClean="0"/>
              <a:t>11/11/2024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AF5EC9-CCF9-4700-AC82-31EFE8CCAAFF}" type="slidenum">
              <a:rPr lang="en-GB" smtClean="0"/>
              <a:t>‹#›</a:t>
            </a:fld>
            <a:endParaRPr lang="en-GB"/>
          </a:p>
        </p:txBody>
      </p:sp>
    </p:spTree>
    <p:extLst>
      <p:ext uri="{BB962C8B-B14F-4D97-AF65-F5344CB8AC3E}">
        <p14:creationId xmlns:p14="http://schemas.microsoft.com/office/powerpoint/2010/main" val="35788942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FFBC9B-393A-C7D2-C09D-45416EFB38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5F44F5-1D34-0657-DE5A-B6FCBD615D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0E1EEB9-D93B-6C49-74C2-0D8ECF0592D8}"/>
              </a:ext>
            </a:extLst>
          </p:cNvPr>
          <p:cNvSpPr>
            <a:spLocks noGrp="1"/>
          </p:cNvSpPr>
          <p:nvPr>
            <p:ph type="body" idx="1"/>
          </p:nvPr>
        </p:nvSpPr>
        <p:spPr/>
        <p:txBody>
          <a:bodyPr/>
          <a:lstStyle/>
          <a:p>
            <a:endParaRPr lang="en-GB" sz="1000"/>
          </a:p>
          <a:p>
            <a:endParaRPr lang="en-GB"/>
          </a:p>
        </p:txBody>
      </p:sp>
      <p:sp>
        <p:nvSpPr>
          <p:cNvPr id="4" name="Slide Number Placeholder 3">
            <a:extLst>
              <a:ext uri="{FF2B5EF4-FFF2-40B4-BE49-F238E27FC236}">
                <a16:creationId xmlns:a16="http://schemas.microsoft.com/office/drawing/2014/main" id="{E166639B-F335-1165-7E69-58F58C6F3DB1}"/>
              </a:ext>
            </a:extLst>
          </p:cNvPr>
          <p:cNvSpPr>
            <a:spLocks noGrp="1"/>
          </p:cNvSpPr>
          <p:nvPr>
            <p:ph type="sldNum" sz="quarter" idx="5"/>
          </p:nvPr>
        </p:nvSpPr>
        <p:spPr/>
        <p:txBody>
          <a:bodyPr/>
          <a:lstStyle/>
          <a:p>
            <a:fld id="{C2AAC331-AB6C-4213-9127-FDC5C6D4E0CE}" type="slidenum">
              <a:rPr lang="en-GB" smtClean="0"/>
              <a:t>2</a:t>
            </a:fld>
            <a:endParaRPr lang="en-GB"/>
          </a:p>
        </p:txBody>
      </p:sp>
    </p:spTree>
    <p:extLst>
      <p:ext uri="{BB962C8B-B14F-4D97-AF65-F5344CB8AC3E}">
        <p14:creationId xmlns:p14="http://schemas.microsoft.com/office/powerpoint/2010/main" val="16867883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Raise can be played individually or as a small group where students can consult </a:t>
            </a:r>
          </a:p>
          <a:p>
            <a:r>
              <a:rPr lang="en-GB"/>
              <a:t>and discuss the possible outcomes of their decisions. As they understand </a:t>
            </a:r>
          </a:p>
          <a:p>
            <a:r>
              <a:rPr lang="en-GB"/>
              <a:t>the consequences, they can revisit their choices to see if </a:t>
            </a:r>
          </a:p>
          <a:p>
            <a:r>
              <a:rPr lang="en-GB"/>
              <a:t>these produce a different outcome.</a:t>
            </a:r>
          </a:p>
          <a:p>
            <a:endParaRPr lang="en-GB"/>
          </a:p>
        </p:txBody>
      </p:sp>
      <p:sp>
        <p:nvSpPr>
          <p:cNvPr id="4" name="Slide Number Placeholder 3"/>
          <p:cNvSpPr>
            <a:spLocks noGrp="1"/>
          </p:cNvSpPr>
          <p:nvPr>
            <p:ph type="sldNum" sz="quarter" idx="5"/>
          </p:nvPr>
        </p:nvSpPr>
        <p:spPr/>
        <p:txBody>
          <a:bodyPr/>
          <a:lstStyle/>
          <a:p>
            <a:fld id="{C2AAC331-AB6C-4213-9127-FDC5C6D4E0CE}" type="slidenum">
              <a:rPr lang="en-GB" smtClean="0"/>
              <a:t>3</a:t>
            </a:fld>
            <a:endParaRPr lang="en-GB"/>
          </a:p>
        </p:txBody>
      </p:sp>
    </p:spTree>
    <p:extLst>
      <p:ext uri="{BB962C8B-B14F-4D97-AF65-F5344CB8AC3E}">
        <p14:creationId xmlns:p14="http://schemas.microsoft.com/office/powerpoint/2010/main" val="34391312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C2AAC331-AB6C-4213-9127-FDC5C6D4E0CE}" type="slidenum">
              <a:rPr lang="en-GB" smtClean="0"/>
              <a:t>4</a:t>
            </a:fld>
            <a:endParaRPr lang="en-GB"/>
          </a:p>
        </p:txBody>
      </p:sp>
    </p:spTree>
    <p:extLst>
      <p:ext uri="{BB962C8B-B14F-4D97-AF65-F5344CB8AC3E}">
        <p14:creationId xmlns:p14="http://schemas.microsoft.com/office/powerpoint/2010/main" val="35027525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Opportunities to explore:</a:t>
            </a:r>
          </a:p>
          <a:p>
            <a:r>
              <a:rPr lang="en-GB" b="1"/>
              <a:t>Badge awards: </a:t>
            </a:r>
            <a:r>
              <a:rPr lang="en-GB"/>
              <a:t>What badges did you achieve? How did you earn it?</a:t>
            </a:r>
          </a:p>
          <a:p>
            <a:r>
              <a:rPr lang="en-GB" b="1"/>
              <a:t>Highest short-term savings</a:t>
            </a:r>
            <a:r>
              <a:rPr lang="en-GB"/>
              <a:t>: Why is it important to have money you can access quickly? What might you use short-term savings for?  What accounts might you choose for short-term savings (Refer to Activity 2, Ready to Save for product types)? What are the disadvantages of having more than you might need in your short-term savings? For example, your savings might not keep up with inflation over time, and the interest rates might be lower than those where you lock your money away for longer.</a:t>
            </a:r>
          </a:p>
          <a:p>
            <a:r>
              <a:rPr lang="en-GB" b="1"/>
              <a:t>Retirement: </a:t>
            </a:r>
            <a:r>
              <a:rPr lang="en-GB"/>
              <a:t>What retirement lifestyle did you aim for, and what was the outcome? What might you do differently if you didn’t achieve your lifestyle goal? For example, start investing earlier and consider saving more of your earnings.</a:t>
            </a:r>
          </a:p>
          <a:p>
            <a:r>
              <a:rPr lang="en-GB" b="1"/>
              <a:t>Goals: </a:t>
            </a:r>
            <a:r>
              <a:rPr lang="en-GB" b="0"/>
              <a:t>Who achieved all their goals? What was your savings strategy?  Why is it important to set yourself short and long-term goals?</a:t>
            </a:r>
          </a:p>
          <a:p>
            <a:r>
              <a:rPr lang="en-GB" b="1"/>
              <a:t>Knowledge:</a:t>
            </a:r>
            <a:r>
              <a:rPr lang="en-GB" b="0"/>
              <a:t> How many of our group achieved The Owl of Wisdom badge?  How might having good money management knowledge help you achieve your financial goals?  What can you do to improve your knowledge? </a:t>
            </a:r>
          </a:p>
          <a:p>
            <a:r>
              <a:rPr lang="en-GB" b="1"/>
              <a:t>Reflection: </a:t>
            </a:r>
            <a:r>
              <a:rPr lang="en-GB" b="0"/>
              <a:t>What did you learn from using Raise that you might put into practice?</a:t>
            </a:r>
          </a:p>
          <a:p>
            <a:r>
              <a:rPr lang="en-GB" b="0"/>
              <a:t>Before playing Raise again, what one thing would you do differently?</a:t>
            </a:r>
          </a:p>
        </p:txBody>
      </p:sp>
      <p:sp>
        <p:nvSpPr>
          <p:cNvPr id="4" name="Slide Number Placeholder 3"/>
          <p:cNvSpPr>
            <a:spLocks noGrp="1"/>
          </p:cNvSpPr>
          <p:nvPr>
            <p:ph type="sldNum" sz="quarter" idx="5"/>
          </p:nvPr>
        </p:nvSpPr>
        <p:spPr/>
        <p:txBody>
          <a:bodyPr/>
          <a:lstStyle/>
          <a:p>
            <a:fld id="{C2AAC331-AB6C-4213-9127-FDC5C6D4E0CE}" type="slidenum">
              <a:rPr lang="en-GB" smtClean="0"/>
              <a:t>5</a:t>
            </a:fld>
            <a:endParaRPr lang="en-GB"/>
          </a:p>
        </p:txBody>
      </p:sp>
    </p:spTree>
    <p:extLst>
      <p:ext uri="{BB962C8B-B14F-4D97-AF65-F5344CB8AC3E}">
        <p14:creationId xmlns:p14="http://schemas.microsoft.com/office/powerpoint/2010/main" val="29452081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C2AAC331-AB6C-4213-9127-FDC5C6D4E0CE}" type="slidenum">
              <a:rPr lang="en-GB" smtClean="0"/>
              <a:t>6</a:t>
            </a:fld>
            <a:endParaRPr lang="en-GB"/>
          </a:p>
        </p:txBody>
      </p:sp>
    </p:spTree>
    <p:extLst>
      <p:ext uri="{BB962C8B-B14F-4D97-AF65-F5344CB8AC3E}">
        <p14:creationId xmlns:p14="http://schemas.microsoft.com/office/powerpoint/2010/main" val="20944584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Student instructions for these activities are in the Lesson Plan section of this presentation.</a:t>
            </a:r>
          </a:p>
        </p:txBody>
      </p:sp>
      <p:sp>
        <p:nvSpPr>
          <p:cNvPr id="4" name="Slide Number Placeholder 3"/>
          <p:cNvSpPr>
            <a:spLocks noGrp="1"/>
          </p:cNvSpPr>
          <p:nvPr>
            <p:ph type="sldNum" sz="quarter" idx="5"/>
          </p:nvPr>
        </p:nvSpPr>
        <p:spPr/>
        <p:txBody>
          <a:bodyPr/>
          <a:lstStyle/>
          <a:p>
            <a:fld id="{C2AAC331-AB6C-4213-9127-FDC5C6D4E0CE}" type="slidenum">
              <a:rPr lang="en-GB" smtClean="0"/>
              <a:t>7</a:t>
            </a:fld>
            <a:endParaRPr lang="en-GB"/>
          </a:p>
        </p:txBody>
      </p:sp>
    </p:spTree>
    <p:extLst>
      <p:ext uri="{BB962C8B-B14F-4D97-AF65-F5344CB8AC3E}">
        <p14:creationId xmlns:p14="http://schemas.microsoft.com/office/powerpoint/2010/main" val="23002188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C2AAC331-AB6C-4213-9127-FDC5C6D4E0CE}" type="slidenum">
              <a:rPr lang="en-GB" smtClean="0"/>
              <a:t>8</a:t>
            </a:fld>
            <a:endParaRPr lang="en-GB"/>
          </a:p>
        </p:txBody>
      </p:sp>
    </p:spTree>
    <p:extLst>
      <p:ext uri="{BB962C8B-B14F-4D97-AF65-F5344CB8AC3E}">
        <p14:creationId xmlns:p14="http://schemas.microsoft.com/office/powerpoint/2010/main" val="20951483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Since September 2020, in the region of 55,000 Child Trust Funds have been maturing monthly. This will continue for 8.5 years, providing lump sums to 6 million young adults and enabling long-term savings and investment options for them.</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t>The CTF Guide provides more detail, links to useful websites and further resources.</a:t>
            </a:r>
          </a:p>
          <a:p>
            <a:endParaRPr lang="en-GB"/>
          </a:p>
          <a:p>
            <a:endParaRPr lang="en-GB"/>
          </a:p>
          <a:p>
            <a:endParaRPr lang="en-GB"/>
          </a:p>
        </p:txBody>
      </p:sp>
      <p:sp>
        <p:nvSpPr>
          <p:cNvPr id="4" name="Slide Number Placeholder 3"/>
          <p:cNvSpPr>
            <a:spLocks noGrp="1"/>
          </p:cNvSpPr>
          <p:nvPr>
            <p:ph type="sldNum" sz="quarter" idx="5"/>
          </p:nvPr>
        </p:nvSpPr>
        <p:spPr/>
        <p:txBody>
          <a:bodyPr/>
          <a:lstStyle/>
          <a:p>
            <a:fld id="{C2AAC331-AB6C-4213-9127-FDC5C6D4E0CE}" type="slidenum">
              <a:rPr lang="en-GB" smtClean="0"/>
              <a:t>9</a:t>
            </a:fld>
            <a:endParaRPr lang="en-GB"/>
          </a:p>
        </p:txBody>
      </p:sp>
    </p:spTree>
    <p:extLst>
      <p:ext uri="{BB962C8B-B14F-4D97-AF65-F5344CB8AC3E}">
        <p14:creationId xmlns:p14="http://schemas.microsoft.com/office/powerpoint/2010/main" val="31986159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140000-DBD0-F48D-7F89-A56FAEC1755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3726C4B7-AF0A-CB8D-CF0C-D5870E16080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003E6406-3F17-A1B4-FA53-127128987D8F}"/>
              </a:ext>
            </a:extLst>
          </p:cNvPr>
          <p:cNvSpPr>
            <a:spLocks noGrp="1"/>
          </p:cNvSpPr>
          <p:nvPr>
            <p:ph type="dt" sz="half" idx="10"/>
          </p:nvPr>
        </p:nvSpPr>
        <p:spPr/>
        <p:txBody>
          <a:bodyPr/>
          <a:lstStyle/>
          <a:p>
            <a:fld id="{20D7CCC1-9DD1-476B-A1A4-F490DDF8124E}" type="datetimeFigureOut">
              <a:rPr lang="en-GB" smtClean="0"/>
              <a:t>11/11/2024</a:t>
            </a:fld>
            <a:endParaRPr lang="en-GB"/>
          </a:p>
        </p:txBody>
      </p:sp>
      <p:sp>
        <p:nvSpPr>
          <p:cNvPr id="5" name="Footer Placeholder 4">
            <a:extLst>
              <a:ext uri="{FF2B5EF4-FFF2-40B4-BE49-F238E27FC236}">
                <a16:creationId xmlns:a16="http://schemas.microsoft.com/office/drawing/2014/main" id="{B5AEFCAE-7A69-D1D3-EF04-20CA11E2C25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DDC7CCC-EE0E-D041-2CE6-25E97385B317}"/>
              </a:ext>
            </a:extLst>
          </p:cNvPr>
          <p:cNvSpPr>
            <a:spLocks noGrp="1"/>
          </p:cNvSpPr>
          <p:nvPr>
            <p:ph type="sldNum" sz="quarter" idx="12"/>
          </p:nvPr>
        </p:nvSpPr>
        <p:spPr/>
        <p:txBody>
          <a:bodyPr/>
          <a:lstStyle/>
          <a:p>
            <a:fld id="{FFDE9366-5455-447C-9773-8346E31A36A9}" type="slidenum">
              <a:rPr lang="en-GB" smtClean="0"/>
              <a:t>‹#›</a:t>
            </a:fld>
            <a:endParaRPr lang="en-GB"/>
          </a:p>
        </p:txBody>
      </p:sp>
    </p:spTree>
    <p:extLst>
      <p:ext uri="{BB962C8B-B14F-4D97-AF65-F5344CB8AC3E}">
        <p14:creationId xmlns:p14="http://schemas.microsoft.com/office/powerpoint/2010/main" val="18484671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A40E73-6488-17C4-8972-E2B4EEC7C2A3}"/>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79826B4-FB1D-8DAF-011D-5C2373FCE1D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051A23D-3F99-DA0C-5F0D-1020F1C35ED7}"/>
              </a:ext>
            </a:extLst>
          </p:cNvPr>
          <p:cNvSpPr>
            <a:spLocks noGrp="1"/>
          </p:cNvSpPr>
          <p:nvPr>
            <p:ph type="dt" sz="half" idx="10"/>
          </p:nvPr>
        </p:nvSpPr>
        <p:spPr/>
        <p:txBody>
          <a:bodyPr/>
          <a:lstStyle/>
          <a:p>
            <a:fld id="{20D7CCC1-9DD1-476B-A1A4-F490DDF8124E}" type="datetimeFigureOut">
              <a:rPr lang="en-GB" smtClean="0"/>
              <a:t>11/11/2024</a:t>
            </a:fld>
            <a:endParaRPr lang="en-GB"/>
          </a:p>
        </p:txBody>
      </p:sp>
      <p:sp>
        <p:nvSpPr>
          <p:cNvPr id="5" name="Footer Placeholder 4">
            <a:extLst>
              <a:ext uri="{FF2B5EF4-FFF2-40B4-BE49-F238E27FC236}">
                <a16:creationId xmlns:a16="http://schemas.microsoft.com/office/drawing/2014/main" id="{58FDF2A9-B0EC-A54F-87A9-78BB25D7C04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73DF02A-2978-4794-FEA7-884A2CDBDC42}"/>
              </a:ext>
            </a:extLst>
          </p:cNvPr>
          <p:cNvSpPr>
            <a:spLocks noGrp="1"/>
          </p:cNvSpPr>
          <p:nvPr>
            <p:ph type="sldNum" sz="quarter" idx="12"/>
          </p:nvPr>
        </p:nvSpPr>
        <p:spPr/>
        <p:txBody>
          <a:bodyPr/>
          <a:lstStyle/>
          <a:p>
            <a:fld id="{FFDE9366-5455-447C-9773-8346E31A36A9}" type="slidenum">
              <a:rPr lang="en-GB" smtClean="0"/>
              <a:t>‹#›</a:t>
            </a:fld>
            <a:endParaRPr lang="en-GB"/>
          </a:p>
        </p:txBody>
      </p:sp>
    </p:spTree>
    <p:extLst>
      <p:ext uri="{BB962C8B-B14F-4D97-AF65-F5344CB8AC3E}">
        <p14:creationId xmlns:p14="http://schemas.microsoft.com/office/powerpoint/2010/main" val="2610725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AD61A64-775B-6F02-3A78-3942D3BB1FE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5658C1D-E27A-22A0-814F-5D90EC47004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32E00B2-3917-A745-6637-2FE2165FE808}"/>
              </a:ext>
            </a:extLst>
          </p:cNvPr>
          <p:cNvSpPr>
            <a:spLocks noGrp="1"/>
          </p:cNvSpPr>
          <p:nvPr>
            <p:ph type="dt" sz="half" idx="10"/>
          </p:nvPr>
        </p:nvSpPr>
        <p:spPr/>
        <p:txBody>
          <a:bodyPr/>
          <a:lstStyle/>
          <a:p>
            <a:fld id="{20D7CCC1-9DD1-476B-A1A4-F490DDF8124E}" type="datetimeFigureOut">
              <a:rPr lang="en-GB" smtClean="0"/>
              <a:t>11/11/2024</a:t>
            </a:fld>
            <a:endParaRPr lang="en-GB"/>
          </a:p>
        </p:txBody>
      </p:sp>
      <p:sp>
        <p:nvSpPr>
          <p:cNvPr id="5" name="Footer Placeholder 4">
            <a:extLst>
              <a:ext uri="{FF2B5EF4-FFF2-40B4-BE49-F238E27FC236}">
                <a16:creationId xmlns:a16="http://schemas.microsoft.com/office/drawing/2014/main" id="{A34C881E-9B6C-3F45-79D9-9A2FCE176F9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CEB1260-ABBC-D098-6B40-FE331DF476D6}"/>
              </a:ext>
            </a:extLst>
          </p:cNvPr>
          <p:cNvSpPr>
            <a:spLocks noGrp="1"/>
          </p:cNvSpPr>
          <p:nvPr>
            <p:ph type="sldNum" sz="quarter" idx="12"/>
          </p:nvPr>
        </p:nvSpPr>
        <p:spPr/>
        <p:txBody>
          <a:bodyPr/>
          <a:lstStyle/>
          <a:p>
            <a:fld id="{FFDE9366-5455-447C-9773-8346E31A36A9}" type="slidenum">
              <a:rPr lang="en-GB" smtClean="0"/>
              <a:t>‹#›</a:t>
            </a:fld>
            <a:endParaRPr lang="en-GB"/>
          </a:p>
        </p:txBody>
      </p:sp>
    </p:spTree>
    <p:extLst>
      <p:ext uri="{BB962C8B-B14F-4D97-AF65-F5344CB8AC3E}">
        <p14:creationId xmlns:p14="http://schemas.microsoft.com/office/powerpoint/2010/main" val="13589883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wo Content">
    <p:bg>
      <p:bgPr>
        <a:gradFill>
          <a:gsLst>
            <a:gs pos="0">
              <a:schemeClr val="accent1">
                <a:lumMod val="5000"/>
                <a:lumOff val="95000"/>
              </a:schemeClr>
            </a:gs>
            <a:gs pos="100000">
              <a:srgbClr val="94A9D7"/>
            </a:gs>
            <a:gs pos="100000">
              <a:srgbClr val="4065B8"/>
            </a:gs>
            <a:gs pos="100000">
              <a:srgbClr val="0032A0"/>
            </a:gs>
          </a:gsLst>
          <a:lin ang="5400000" scaled="1"/>
        </a:gra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E148408-6B58-2EB0-7634-0E0B72B78A6C}"/>
              </a:ext>
            </a:extLst>
          </p:cNvPr>
          <p:cNvSpPr/>
          <p:nvPr userDrawn="1"/>
        </p:nvSpPr>
        <p:spPr>
          <a:xfrm>
            <a:off x="319215" y="327754"/>
            <a:ext cx="11567986" cy="6320181"/>
          </a:xfrm>
          <a:prstGeom prst="rect">
            <a:avLst/>
          </a:prstGeom>
          <a:solidFill>
            <a:schemeClr val="bg1">
              <a:alpha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AFDDE74-B301-9E5C-1727-0E4770D5C79D}"/>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028033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D9621-FA65-A61F-2EE3-D76E5A9532CF}"/>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754AC3C8-CF22-2556-09C9-E178EE07662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3E28010-38D9-948E-CB09-B0254ED151AE}"/>
              </a:ext>
            </a:extLst>
          </p:cNvPr>
          <p:cNvSpPr>
            <a:spLocks noGrp="1"/>
          </p:cNvSpPr>
          <p:nvPr>
            <p:ph type="dt" sz="half" idx="10"/>
          </p:nvPr>
        </p:nvSpPr>
        <p:spPr/>
        <p:txBody>
          <a:bodyPr/>
          <a:lstStyle/>
          <a:p>
            <a:fld id="{20D7CCC1-9DD1-476B-A1A4-F490DDF8124E}" type="datetimeFigureOut">
              <a:rPr lang="en-GB" smtClean="0"/>
              <a:t>11/11/2024</a:t>
            </a:fld>
            <a:endParaRPr lang="en-GB"/>
          </a:p>
        </p:txBody>
      </p:sp>
      <p:sp>
        <p:nvSpPr>
          <p:cNvPr id="5" name="Footer Placeholder 4">
            <a:extLst>
              <a:ext uri="{FF2B5EF4-FFF2-40B4-BE49-F238E27FC236}">
                <a16:creationId xmlns:a16="http://schemas.microsoft.com/office/drawing/2014/main" id="{0A708095-AB4B-9741-1983-72367D9C376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6686F74-0907-0400-E457-BADC49BDEF63}"/>
              </a:ext>
            </a:extLst>
          </p:cNvPr>
          <p:cNvSpPr>
            <a:spLocks noGrp="1"/>
          </p:cNvSpPr>
          <p:nvPr>
            <p:ph type="sldNum" sz="quarter" idx="12"/>
          </p:nvPr>
        </p:nvSpPr>
        <p:spPr/>
        <p:txBody>
          <a:bodyPr/>
          <a:lstStyle/>
          <a:p>
            <a:fld id="{FFDE9366-5455-447C-9773-8346E31A36A9}" type="slidenum">
              <a:rPr lang="en-GB" smtClean="0"/>
              <a:t>‹#›</a:t>
            </a:fld>
            <a:endParaRPr lang="en-GB"/>
          </a:p>
        </p:txBody>
      </p:sp>
    </p:spTree>
    <p:extLst>
      <p:ext uri="{BB962C8B-B14F-4D97-AF65-F5344CB8AC3E}">
        <p14:creationId xmlns:p14="http://schemas.microsoft.com/office/powerpoint/2010/main" val="7581980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2FF7C7-E75A-580C-B8C6-B6E51ADD3BA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04B8FB15-3323-3C51-2F45-53F4E38E8999}"/>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9B95AE4-DA65-7BB9-0BA1-94E423798F8B}"/>
              </a:ext>
            </a:extLst>
          </p:cNvPr>
          <p:cNvSpPr>
            <a:spLocks noGrp="1"/>
          </p:cNvSpPr>
          <p:nvPr>
            <p:ph type="dt" sz="half" idx="10"/>
          </p:nvPr>
        </p:nvSpPr>
        <p:spPr/>
        <p:txBody>
          <a:bodyPr/>
          <a:lstStyle/>
          <a:p>
            <a:fld id="{20D7CCC1-9DD1-476B-A1A4-F490DDF8124E}" type="datetimeFigureOut">
              <a:rPr lang="en-GB" smtClean="0"/>
              <a:t>11/11/2024</a:t>
            </a:fld>
            <a:endParaRPr lang="en-GB"/>
          </a:p>
        </p:txBody>
      </p:sp>
      <p:sp>
        <p:nvSpPr>
          <p:cNvPr id="5" name="Footer Placeholder 4">
            <a:extLst>
              <a:ext uri="{FF2B5EF4-FFF2-40B4-BE49-F238E27FC236}">
                <a16:creationId xmlns:a16="http://schemas.microsoft.com/office/drawing/2014/main" id="{EEDDDB17-C108-88AB-C450-80B6EF8B202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97DE363-29CD-7D28-CDF4-B3525F2923E7}"/>
              </a:ext>
            </a:extLst>
          </p:cNvPr>
          <p:cNvSpPr>
            <a:spLocks noGrp="1"/>
          </p:cNvSpPr>
          <p:nvPr>
            <p:ph type="sldNum" sz="quarter" idx="12"/>
          </p:nvPr>
        </p:nvSpPr>
        <p:spPr/>
        <p:txBody>
          <a:bodyPr/>
          <a:lstStyle/>
          <a:p>
            <a:fld id="{FFDE9366-5455-447C-9773-8346E31A36A9}" type="slidenum">
              <a:rPr lang="en-GB" smtClean="0"/>
              <a:t>‹#›</a:t>
            </a:fld>
            <a:endParaRPr lang="en-GB"/>
          </a:p>
        </p:txBody>
      </p:sp>
    </p:spTree>
    <p:extLst>
      <p:ext uri="{BB962C8B-B14F-4D97-AF65-F5344CB8AC3E}">
        <p14:creationId xmlns:p14="http://schemas.microsoft.com/office/powerpoint/2010/main" val="40166292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EB60E6-6882-35F6-EF40-306419801E6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079ED10-2D5B-3B1E-30B4-E247691CEA9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D5BBB83A-9ABA-B535-17A6-39BBA41CA0D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759AFB41-EDA4-F5E9-2804-DFDC5A72C8BA}"/>
              </a:ext>
            </a:extLst>
          </p:cNvPr>
          <p:cNvSpPr>
            <a:spLocks noGrp="1"/>
          </p:cNvSpPr>
          <p:nvPr>
            <p:ph type="dt" sz="half" idx="10"/>
          </p:nvPr>
        </p:nvSpPr>
        <p:spPr/>
        <p:txBody>
          <a:bodyPr/>
          <a:lstStyle/>
          <a:p>
            <a:fld id="{20D7CCC1-9DD1-476B-A1A4-F490DDF8124E}" type="datetimeFigureOut">
              <a:rPr lang="en-GB" smtClean="0"/>
              <a:t>11/11/2024</a:t>
            </a:fld>
            <a:endParaRPr lang="en-GB"/>
          </a:p>
        </p:txBody>
      </p:sp>
      <p:sp>
        <p:nvSpPr>
          <p:cNvPr id="6" name="Footer Placeholder 5">
            <a:extLst>
              <a:ext uri="{FF2B5EF4-FFF2-40B4-BE49-F238E27FC236}">
                <a16:creationId xmlns:a16="http://schemas.microsoft.com/office/drawing/2014/main" id="{2A0485D7-E1BD-DDB4-D4DE-40BACD60F15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FB0E13F-D3CD-DE8F-F4CC-7BC67236E552}"/>
              </a:ext>
            </a:extLst>
          </p:cNvPr>
          <p:cNvSpPr>
            <a:spLocks noGrp="1"/>
          </p:cNvSpPr>
          <p:nvPr>
            <p:ph type="sldNum" sz="quarter" idx="12"/>
          </p:nvPr>
        </p:nvSpPr>
        <p:spPr/>
        <p:txBody>
          <a:bodyPr/>
          <a:lstStyle/>
          <a:p>
            <a:fld id="{FFDE9366-5455-447C-9773-8346E31A36A9}" type="slidenum">
              <a:rPr lang="en-GB" smtClean="0"/>
              <a:t>‹#›</a:t>
            </a:fld>
            <a:endParaRPr lang="en-GB"/>
          </a:p>
        </p:txBody>
      </p:sp>
    </p:spTree>
    <p:extLst>
      <p:ext uri="{BB962C8B-B14F-4D97-AF65-F5344CB8AC3E}">
        <p14:creationId xmlns:p14="http://schemas.microsoft.com/office/powerpoint/2010/main" val="36700780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7737D0-57F3-2284-D5BD-5AE784CFFEBE}"/>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1F449CA-4626-E2CD-4F81-E694CB3C18C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81E8BF-C666-43EE-0A66-896B388502F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06557901-CB24-9C48-249D-5AA3ECDF8E0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41A8B7E-3CE1-6B21-E4EA-CBC967AFD54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FA396DF6-A761-7940-62D5-ABBF02B35985}"/>
              </a:ext>
            </a:extLst>
          </p:cNvPr>
          <p:cNvSpPr>
            <a:spLocks noGrp="1"/>
          </p:cNvSpPr>
          <p:nvPr>
            <p:ph type="dt" sz="half" idx="10"/>
          </p:nvPr>
        </p:nvSpPr>
        <p:spPr/>
        <p:txBody>
          <a:bodyPr/>
          <a:lstStyle/>
          <a:p>
            <a:fld id="{20D7CCC1-9DD1-476B-A1A4-F490DDF8124E}" type="datetimeFigureOut">
              <a:rPr lang="en-GB" smtClean="0"/>
              <a:t>11/11/2024</a:t>
            </a:fld>
            <a:endParaRPr lang="en-GB"/>
          </a:p>
        </p:txBody>
      </p:sp>
      <p:sp>
        <p:nvSpPr>
          <p:cNvPr id="8" name="Footer Placeholder 7">
            <a:extLst>
              <a:ext uri="{FF2B5EF4-FFF2-40B4-BE49-F238E27FC236}">
                <a16:creationId xmlns:a16="http://schemas.microsoft.com/office/drawing/2014/main" id="{1A651B89-5D9A-89D6-437C-5C25E1A46DD3}"/>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6DC11584-B856-7D76-9BC4-62E50EBC709E}"/>
              </a:ext>
            </a:extLst>
          </p:cNvPr>
          <p:cNvSpPr>
            <a:spLocks noGrp="1"/>
          </p:cNvSpPr>
          <p:nvPr>
            <p:ph type="sldNum" sz="quarter" idx="12"/>
          </p:nvPr>
        </p:nvSpPr>
        <p:spPr/>
        <p:txBody>
          <a:bodyPr/>
          <a:lstStyle/>
          <a:p>
            <a:fld id="{FFDE9366-5455-447C-9773-8346E31A36A9}" type="slidenum">
              <a:rPr lang="en-GB" smtClean="0"/>
              <a:t>‹#›</a:t>
            </a:fld>
            <a:endParaRPr lang="en-GB"/>
          </a:p>
        </p:txBody>
      </p:sp>
    </p:spTree>
    <p:extLst>
      <p:ext uri="{BB962C8B-B14F-4D97-AF65-F5344CB8AC3E}">
        <p14:creationId xmlns:p14="http://schemas.microsoft.com/office/powerpoint/2010/main" val="634553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74C28B-D344-852D-04CA-AFADB432C033}"/>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37E38FB-29CF-2351-79C1-491B6C4FDF0C}"/>
              </a:ext>
            </a:extLst>
          </p:cNvPr>
          <p:cNvSpPr>
            <a:spLocks noGrp="1"/>
          </p:cNvSpPr>
          <p:nvPr>
            <p:ph type="dt" sz="half" idx="10"/>
          </p:nvPr>
        </p:nvSpPr>
        <p:spPr/>
        <p:txBody>
          <a:bodyPr/>
          <a:lstStyle/>
          <a:p>
            <a:fld id="{20D7CCC1-9DD1-476B-A1A4-F490DDF8124E}" type="datetimeFigureOut">
              <a:rPr lang="en-GB" smtClean="0"/>
              <a:t>11/11/2024</a:t>
            </a:fld>
            <a:endParaRPr lang="en-GB"/>
          </a:p>
        </p:txBody>
      </p:sp>
      <p:sp>
        <p:nvSpPr>
          <p:cNvPr id="4" name="Footer Placeholder 3">
            <a:extLst>
              <a:ext uri="{FF2B5EF4-FFF2-40B4-BE49-F238E27FC236}">
                <a16:creationId xmlns:a16="http://schemas.microsoft.com/office/drawing/2014/main" id="{196F117E-F492-6F70-4C75-AFCCF39EBDF2}"/>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CFC98AEB-3B9C-37B0-D154-366EAA4C4B9B}"/>
              </a:ext>
            </a:extLst>
          </p:cNvPr>
          <p:cNvSpPr>
            <a:spLocks noGrp="1"/>
          </p:cNvSpPr>
          <p:nvPr>
            <p:ph type="sldNum" sz="quarter" idx="12"/>
          </p:nvPr>
        </p:nvSpPr>
        <p:spPr/>
        <p:txBody>
          <a:bodyPr/>
          <a:lstStyle/>
          <a:p>
            <a:fld id="{FFDE9366-5455-447C-9773-8346E31A36A9}" type="slidenum">
              <a:rPr lang="en-GB" smtClean="0"/>
              <a:t>‹#›</a:t>
            </a:fld>
            <a:endParaRPr lang="en-GB"/>
          </a:p>
        </p:txBody>
      </p:sp>
    </p:spTree>
    <p:extLst>
      <p:ext uri="{BB962C8B-B14F-4D97-AF65-F5344CB8AC3E}">
        <p14:creationId xmlns:p14="http://schemas.microsoft.com/office/powerpoint/2010/main" val="38630728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561DC02-282A-E7CF-1728-FAC45A836278}"/>
              </a:ext>
            </a:extLst>
          </p:cNvPr>
          <p:cNvSpPr>
            <a:spLocks noGrp="1"/>
          </p:cNvSpPr>
          <p:nvPr>
            <p:ph type="dt" sz="half" idx="10"/>
          </p:nvPr>
        </p:nvSpPr>
        <p:spPr/>
        <p:txBody>
          <a:bodyPr/>
          <a:lstStyle/>
          <a:p>
            <a:fld id="{20D7CCC1-9DD1-476B-A1A4-F490DDF8124E}" type="datetimeFigureOut">
              <a:rPr lang="en-GB" smtClean="0"/>
              <a:t>11/11/2024</a:t>
            </a:fld>
            <a:endParaRPr lang="en-GB"/>
          </a:p>
        </p:txBody>
      </p:sp>
      <p:sp>
        <p:nvSpPr>
          <p:cNvPr id="3" name="Footer Placeholder 2">
            <a:extLst>
              <a:ext uri="{FF2B5EF4-FFF2-40B4-BE49-F238E27FC236}">
                <a16:creationId xmlns:a16="http://schemas.microsoft.com/office/drawing/2014/main" id="{2F66E16B-7CF5-56C5-9287-A536B4ED55DC}"/>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76C42314-4DD2-B36B-E267-DA6956E3235B}"/>
              </a:ext>
            </a:extLst>
          </p:cNvPr>
          <p:cNvSpPr>
            <a:spLocks noGrp="1"/>
          </p:cNvSpPr>
          <p:nvPr>
            <p:ph type="sldNum" sz="quarter" idx="12"/>
          </p:nvPr>
        </p:nvSpPr>
        <p:spPr/>
        <p:txBody>
          <a:bodyPr/>
          <a:lstStyle/>
          <a:p>
            <a:fld id="{FFDE9366-5455-447C-9773-8346E31A36A9}" type="slidenum">
              <a:rPr lang="en-GB" smtClean="0"/>
              <a:t>‹#›</a:t>
            </a:fld>
            <a:endParaRPr lang="en-GB"/>
          </a:p>
        </p:txBody>
      </p:sp>
    </p:spTree>
    <p:extLst>
      <p:ext uri="{BB962C8B-B14F-4D97-AF65-F5344CB8AC3E}">
        <p14:creationId xmlns:p14="http://schemas.microsoft.com/office/powerpoint/2010/main" val="8738365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3AE342-5763-A26E-7296-A705BDE28C2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206A3E58-57EE-0963-3F9C-47E60F2AB32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A90A2E4A-2637-CAF7-322B-88CDF2DFF11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1F1F0A0-2B55-CD22-652D-2896B9A5B41E}"/>
              </a:ext>
            </a:extLst>
          </p:cNvPr>
          <p:cNvSpPr>
            <a:spLocks noGrp="1"/>
          </p:cNvSpPr>
          <p:nvPr>
            <p:ph type="dt" sz="half" idx="10"/>
          </p:nvPr>
        </p:nvSpPr>
        <p:spPr/>
        <p:txBody>
          <a:bodyPr/>
          <a:lstStyle/>
          <a:p>
            <a:fld id="{20D7CCC1-9DD1-476B-A1A4-F490DDF8124E}" type="datetimeFigureOut">
              <a:rPr lang="en-GB" smtClean="0"/>
              <a:t>11/11/2024</a:t>
            </a:fld>
            <a:endParaRPr lang="en-GB"/>
          </a:p>
        </p:txBody>
      </p:sp>
      <p:sp>
        <p:nvSpPr>
          <p:cNvPr id="6" name="Footer Placeholder 5">
            <a:extLst>
              <a:ext uri="{FF2B5EF4-FFF2-40B4-BE49-F238E27FC236}">
                <a16:creationId xmlns:a16="http://schemas.microsoft.com/office/drawing/2014/main" id="{6421881F-FB41-C88D-2A6D-8274FAFCCDA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8A4172D-3B12-1330-4908-0851F83608DA}"/>
              </a:ext>
            </a:extLst>
          </p:cNvPr>
          <p:cNvSpPr>
            <a:spLocks noGrp="1"/>
          </p:cNvSpPr>
          <p:nvPr>
            <p:ph type="sldNum" sz="quarter" idx="12"/>
          </p:nvPr>
        </p:nvSpPr>
        <p:spPr/>
        <p:txBody>
          <a:bodyPr/>
          <a:lstStyle/>
          <a:p>
            <a:fld id="{FFDE9366-5455-447C-9773-8346E31A36A9}" type="slidenum">
              <a:rPr lang="en-GB" smtClean="0"/>
              <a:t>‹#›</a:t>
            </a:fld>
            <a:endParaRPr lang="en-GB"/>
          </a:p>
        </p:txBody>
      </p:sp>
    </p:spTree>
    <p:extLst>
      <p:ext uri="{BB962C8B-B14F-4D97-AF65-F5344CB8AC3E}">
        <p14:creationId xmlns:p14="http://schemas.microsoft.com/office/powerpoint/2010/main" val="11341456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F3CB77-AF43-2C41-D415-BFDA97CB88D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2BA8D631-FC1B-27A8-7E2D-62D43B9D7AC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17BF825F-7E98-9D06-8D2A-8592F48B9CD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501123E-2DFF-1595-F28C-B7290BC852F4}"/>
              </a:ext>
            </a:extLst>
          </p:cNvPr>
          <p:cNvSpPr>
            <a:spLocks noGrp="1"/>
          </p:cNvSpPr>
          <p:nvPr>
            <p:ph type="dt" sz="half" idx="10"/>
          </p:nvPr>
        </p:nvSpPr>
        <p:spPr/>
        <p:txBody>
          <a:bodyPr/>
          <a:lstStyle/>
          <a:p>
            <a:fld id="{20D7CCC1-9DD1-476B-A1A4-F490DDF8124E}" type="datetimeFigureOut">
              <a:rPr lang="en-GB" smtClean="0"/>
              <a:t>11/11/2024</a:t>
            </a:fld>
            <a:endParaRPr lang="en-GB"/>
          </a:p>
        </p:txBody>
      </p:sp>
      <p:sp>
        <p:nvSpPr>
          <p:cNvPr id="6" name="Footer Placeholder 5">
            <a:extLst>
              <a:ext uri="{FF2B5EF4-FFF2-40B4-BE49-F238E27FC236}">
                <a16:creationId xmlns:a16="http://schemas.microsoft.com/office/drawing/2014/main" id="{24D560DD-9CA0-A677-DCCB-A1D9509A78B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6FA86DD-D9B0-B17B-5FC1-47E73915D149}"/>
              </a:ext>
            </a:extLst>
          </p:cNvPr>
          <p:cNvSpPr>
            <a:spLocks noGrp="1"/>
          </p:cNvSpPr>
          <p:nvPr>
            <p:ph type="sldNum" sz="quarter" idx="12"/>
          </p:nvPr>
        </p:nvSpPr>
        <p:spPr/>
        <p:txBody>
          <a:bodyPr/>
          <a:lstStyle/>
          <a:p>
            <a:fld id="{FFDE9366-5455-447C-9773-8346E31A36A9}" type="slidenum">
              <a:rPr lang="en-GB" smtClean="0"/>
              <a:t>‹#›</a:t>
            </a:fld>
            <a:endParaRPr lang="en-GB"/>
          </a:p>
        </p:txBody>
      </p:sp>
    </p:spTree>
    <p:extLst>
      <p:ext uri="{BB962C8B-B14F-4D97-AF65-F5344CB8AC3E}">
        <p14:creationId xmlns:p14="http://schemas.microsoft.com/office/powerpoint/2010/main" val="6528101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99C402F-4EDB-BDE9-319E-A09F7B95C6A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9307429-A262-5188-8907-2CA795B4BA4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A8695D4-23A6-CBF4-8B3C-8A308C01168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0D7CCC1-9DD1-476B-A1A4-F490DDF8124E}" type="datetimeFigureOut">
              <a:rPr lang="en-GB" smtClean="0"/>
              <a:t>11/11/2024</a:t>
            </a:fld>
            <a:endParaRPr lang="en-GB"/>
          </a:p>
        </p:txBody>
      </p:sp>
      <p:sp>
        <p:nvSpPr>
          <p:cNvPr id="5" name="Footer Placeholder 4">
            <a:extLst>
              <a:ext uri="{FF2B5EF4-FFF2-40B4-BE49-F238E27FC236}">
                <a16:creationId xmlns:a16="http://schemas.microsoft.com/office/drawing/2014/main" id="{083C533F-BA4A-6A70-9205-DFE2CF076C0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6CE0ECCC-4BD4-8F91-EA17-7E0C1FF59B2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FDE9366-5455-447C-9773-8346E31A36A9}" type="slidenum">
              <a:rPr lang="en-GB" smtClean="0"/>
              <a:t>‹#›</a:t>
            </a:fld>
            <a:endParaRPr lang="en-GB"/>
          </a:p>
        </p:txBody>
      </p:sp>
    </p:spTree>
    <p:extLst>
      <p:ext uri="{BB962C8B-B14F-4D97-AF65-F5344CB8AC3E}">
        <p14:creationId xmlns:p14="http://schemas.microsoft.com/office/powerpoint/2010/main" val="19777250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hyperlink" Target="mailto:advisory@y-e.org.uk%E2%80%AF" TargetMode="External"/><Relationship Id="rId3" Type="http://schemas.openxmlformats.org/officeDocument/2006/relationships/image" Target="../media/image20.png"/><Relationship Id="rId7" Type="http://schemas.openxmlformats.org/officeDocument/2006/relationships/image" Target="../media/image24.svg"/><Relationship Id="rId2"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 Id="rId9" Type="http://schemas.openxmlformats.org/officeDocument/2006/relationships/image" Target="../media/image25.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microsoft.com/office/2007/relationships/hdphoto" Target="../media/hdphoto3.wdp"/><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microsoft.com/office/2007/relationships/hdphoto" Target="../media/hdphoto5.wdp"/><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32A0"/>
        </a:solidFill>
        <a:effectLst/>
      </p:bgPr>
    </p:bg>
    <p:spTree>
      <p:nvGrpSpPr>
        <p:cNvPr id="1" name=""/>
        <p:cNvGrpSpPr/>
        <p:nvPr/>
      </p:nvGrpSpPr>
      <p:grpSpPr>
        <a:xfrm>
          <a:off x="0" y="0"/>
          <a:ext cx="0" cy="0"/>
          <a:chOff x="0" y="0"/>
          <a:chExt cx="0" cy="0"/>
        </a:xfrm>
      </p:grpSpPr>
      <p:pic>
        <p:nvPicPr>
          <p:cNvPr id="1029" name="Picture 5">
            <a:extLst>
              <a:ext uri="{FF2B5EF4-FFF2-40B4-BE49-F238E27FC236}">
                <a16:creationId xmlns:a16="http://schemas.microsoft.com/office/drawing/2014/main" id="{0BDF018B-26F6-2B82-A79A-EC4D941B9427}"/>
              </a:ext>
            </a:extLst>
          </p:cNvPr>
          <p:cNvPicPr>
            <a:picLocks noChangeAspect="1" noChangeArrowheads="1"/>
          </p:cNvPicPr>
          <p:nvPr/>
        </p:nvPicPr>
        <p:blipFill rotWithShape="1">
          <a:blip r:embed="rId2">
            <a:duotone>
              <a:prstClr val="black"/>
              <a:schemeClr val="accent1">
                <a:tint val="45000"/>
                <a:satMod val="400000"/>
              </a:schemeClr>
            </a:duotone>
            <a:extLst>
              <a:ext uri="{BEBA8EAE-BF5A-486C-A8C5-ECC9F3942E4B}">
                <a14:imgProps xmlns:a14="http://schemas.microsoft.com/office/drawing/2010/main">
                  <a14:imgLayer r:embed="rId3">
                    <a14:imgEffect>
                      <a14:artisticPhotocopy/>
                    </a14:imgEffect>
                    <a14:imgEffect>
                      <a14:brightnessContrast bright="40000" contrast="40000"/>
                    </a14:imgEffect>
                  </a14:imgLayer>
                </a14:imgProps>
              </a:ext>
              <a:ext uri="{28A0092B-C50C-407E-A947-70E740481C1C}">
                <a14:useLocalDpi xmlns:a14="http://schemas.microsoft.com/office/drawing/2010/main" val="0"/>
              </a:ext>
            </a:extLst>
          </a:blip>
          <a:srcRect l="4478"/>
          <a:stretch/>
        </p:blipFill>
        <p:spPr bwMode="auto">
          <a:xfrm>
            <a:off x="0" y="-38100"/>
            <a:ext cx="12192000" cy="5218113"/>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descr="A blue and white background">
            <a:extLst>
              <a:ext uri="{FF2B5EF4-FFF2-40B4-BE49-F238E27FC236}">
                <a16:creationId xmlns:a16="http://schemas.microsoft.com/office/drawing/2014/main" id="{3FB2EB31-5AAA-6288-CAAA-1E10A75D8D67}"/>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5204" b="90717" l="1267" r="99762">
                        <a14:foregroundMark x1="41489" y1="9705" x2="41489" y2="9705"/>
                        <a14:foregroundMark x1="16706" y1="5626" x2="58116" y2="15190"/>
                        <a14:foregroundMark x1="79493" y1="10549" x2="5067" y2="9705"/>
                        <a14:foregroundMark x1="5067" y1="9705" x2="4117" y2="19831"/>
                        <a14:foregroundMark x1="4117" y1="19831" x2="12906" y2="33333"/>
                        <a14:foregroundMark x1="12906" y1="33333" x2="81156" y2="16596"/>
                        <a14:foregroundMark x1="81156" y1="16596" x2="96912" y2="23488"/>
                        <a14:foregroundMark x1="96912" y1="23488" x2="93112" y2="12518"/>
                        <a14:foregroundMark x1="93112" y1="12518" x2="85352" y2="5345"/>
                        <a14:foregroundMark x1="85352" y1="5345" x2="75693" y2="7595"/>
                        <a14:foregroundMark x1="98179" y1="24613" x2="81314" y2="9423"/>
                        <a14:foregroundMark x1="31196" y1="29958" x2="1346" y2="13924"/>
                        <a14:foregroundMark x1="20032" y1="12799" x2="6255" y2="13643"/>
                        <a14:foregroundMark x1="6255" y1="13643" x2="6255" y2="13783"/>
                        <a14:foregroundMark x1="99446" y1="10408" x2="91686" y2="5204"/>
                        <a14:foregroundMark x1="93032" y1="84669" x2="99129" y2="79606"/>
                        <a14:foregroundMark x1="95329" y1="95359" x2="99762" y2="90717"/>
                        <a14:foregroundMark x1="99762" y1="90717" x2="99762" y2="90717"/>
                      </a14:backgroundRemoval>
                    </a14:imgEffect>
                  </a14:imgLayer>
                </a14:imgProps>
              </a:ext>
              <a:ext uri="{28A0092B-C50C-407E-A947-70E740481C1C}">
                <a14:useLocalDpi xmlns:a14="http://schemas.microsoft.com/office/drawing/2010/main" val="0"/>
              </a:ext>
            </a:extLst>
          </a:blip>
          <a:srcRect l="4393" r="1061" b="5004"/>
          <a:stretch/>
        </p:blipFill>
        <p:spPr>
          <a:xfrm>
            <a:off x="0" y="-38100"/>
            <a:ext cx="12192000" cy="6896100"/>
          </a:xfrm>
          <a:prstGeom prst="rect">
            <a:avLst/>
          </a:prstGeom>
        </p:spPr>
      </p:pic>
      <p:sp>
        <p:nvSpPr>
          <p:cNvPr id="30" name="Title 1">
            <a:extLst>
              <a:ext uri="{FF2B5EF4-FFF2-40B4-BE49-F238E27FC236}">
                <a16:creationId xmlns:a16="http://schemas.microsoft.com/office/drawing/2014/main" id="{CD98D4E8-6EBF-55CB-F7DB-9366EA651B49}"/>
              </a:ext>
            </a:extLst>
          </p:cNvPr>
          <p:cNvSpPr>
            <a:spLocks noGrp="1"/>
          </p:cNvSpPr>
          <p:nvPr>
            <p:ph type="title"/>
          </p:nvPr>
        </p:nvSpPr>
        <p:spPr>
          <a:xfrm>
            <a:off x="2495550" y="3619500"/>
            <a:ext cx="7200900" cy="1325563"/>
          </a:xfrm>
        </p:spPr>
        <p:txBody>
          <a:bodyPr>
            <a:normAutofit fontScale="90000"/>
          </a:bodyPr>
          <a:lstStyle/>
          <a:p>
            <a:pPr algn="ctr"/>
            <a:r>
              <a:rPr lang="en-GB" sz="5300" b="1">
                <a:solidFill>
                  <a:srgbClr val="FD8204"/>
                </a:solidFill>
                <a:ea typeface="+mn-ea"/>
                <a:cs typeface="+mn-cs"/>
              </a:rPr>
              <a:t> </a:t>
            </a:r>
            <a:br>
              <a:rPr lang="en-GB" sz="5300" b="1">
                <a:solidFill>
                  <a:srgbClr val="FD8204"/>
                </a:solidFill>
                <a:ea typeface="+mn-ea"/>
                <a:cs typeface="+mn-cs"/>
              </a:rPr>
            </a:br>
            <a:br>
              <a:rPr lang="en-GB" sz="5300" b="1">
                <a:solidFill>
                  <a:srgbClr val="FD8204"/>
                </a:solidFill>
                <a:ea typeface="+mn-ea"/>
                <a:cs typeface="+mn-cs"/>
              </a:rPr>
            </a:br>
            <a:r>
              <a:rPr lang="en-GB" sz="12800" b="1">
                <a:solidFill>
                  <a:schemeClr val="bg1"/>
                </a:solidFill>
                <a:latin typeface="Arial" panose="020B0604020202020204" pitchFamily="34" charset="0"/>
                <a:ea typeface="+mn-ea"/>
                <a:cs typeface="Arial" panose="020B0604020202020204" pitchFamily="34" charset="0"/>
              </a:rPr>
              <a:t>Raise</a:t>
            </a:r>
            <a:br>
              <a:rPr lang="en-GB" sz="5300" b="1">
                <a:solidFill>
                  <a:schemeClr val="bg1"/>
                </a:solidFill>
                <a:latin typeface="Arial" panose="020B0604020202020204" pitchFamily="34" charset="0"/>
                <a:ea typeface="+mn-ea"/>
                <a:cs typeface="Arial" panose="020B0604020202020204" pitchFamily="34" charset="0"/>
              </a:rPr>
            </a:br>
            <a:r>
              <a:rPr lang="en-GB" sz="5300" b="1">
                <a:solidFill>
                  <a:schemeClr val="bg1"/>
                </a:solidFill>
                <a:latin typeface="Arial" panose="020B0604020202020204" pitchFamily="34" charset="0"/>
                <a:ea typeface="+mn-ea"/>
                <a:cs typeface="Arial" panose="020B0604020202020204" pitchFamily="34" charset="0"/>
              </a:rPr>
              <a:t>Teacher Guide</a:t>
            </a:r>
            <a:br>
              <a:rPr lang="en-GB" sz="5300" b="1">
                <a:solidFill>
                  <a:schemeClr val="bg1"/>
                </a:solidFill>
                <a:latin typeface="Arial" panose="020B0604020202020204" pitchFamily="34" charset="0"/>
                <a:ea typeface="+mn-ea"/>
                <a:cs typeface="Arial" panose="020B0604020202020204" pitchFamily="34" charset="0"/>
              </a:rPr>
            </a:br>
            <a:r>
              <a:rPr lang="en-GB" sz="3100" b="1">
                <a:solidFill>
                  <a:schemeClr val="bg1"/>
                </a:solidFill>
                <a:latin typeface="Arial" panose="020B0604020202020204" pitchFamily="34" charset="0"/>
                <a:ea typeface="+mn-ea"/>
                <a:cs typeface="Arial" panose="020B0604020202020204" pitchFamily="34" charset="0"/>
              </a:rPr>
              <a:t>(14 to 16) </a:t>
            </a:r>
            <a:br>
              <a:rPr lang="en-GB" sz="5300" b="1">
                <a:solidFill>
                  <a:srgbClr val="FD8204"/>
                </a:solidFill>
                <a:latin typeface="Arial" panose="020B0604020202020204" pitchFamily="34" charset="0"/>
                <a:ea typeface="+mn-ea"/>
                <a:cs typeface="Arial" panose="020B0604020202020204" pitchFamily="34" charset="0"/>
              </a:rPr>
            </a:br>
            <a:br>
              <a:rPr lang="en-GB" sz="6000">
                <a:solidFill>
                  <a:srgbClr val="FD8204"/>
                </a:solidFill>
                <a:latin typeface="+mn-lt"/>
                <a:ea typeface="+mn-ea"/>
                <a:cs typeface="+mn-cs"/>
              </a:rPr>
            </a:br>
            <a:endParaRPr lang="en-GB" sz="2700">
              <a:solidFill>
                <a:srgbClr val="FD8204"/>
              </a:solidFill>
            </a:endParaRPr>
          </a:p>
        </p:txBody>
      </p:sp>
    </p:spTree>
    <p:extLst>
      <p:ext uri="{BB962C8B-B14F-4D97-AF65-F5344CB8AC3E}">
        <p14:creationId xmlns:p14="http://schemas.microsoft.com/office/powerpoint/2010/main" val="33587649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lue and white background">
            <a:extLst>
              <a:ext uri="{FF2B5EF4-FFF2-40B4-BE49-F238E27FC236}">
                <a16:creationId xmlns:a16="http://schemas.microsoft.com/office/drawing/2014/main" id="{96C803DE-85C5-798C-01D7-C231436A2E24}"/>
              </a:ext>
            </a:extLst>
          </p:cNvPr>
          <p:cNvPicPr>
            <a:picLocks noChangeAspect="1"/>
          </p:cNvPicPr>
          <p:nvPr/>
        </p:nvPicPr>
        <p:blipFill>
          <a:blip r:embed="rId2">
            <a:extLst>
              <a:ext uri="{28A0092B-C50C-407E-A947-70E740481C1C}">
                <a14:useLocalDpi xmlns:a14="http://schemas.microsoft.com/office/drawing/2010/main" val="0"/>
              </a:ext>
            </a:extLst>
          </a:blip>
          <a:srcRect t="2839"/>
          <a:stretch/>
        </p:blipFill>
        <p:spPr>
          <a:xfrm>
            <a:off x="0" y="-14009"/>
            <a:ext cx="12192000" cy="6886015"/>
          </a:xfrm>
          <a:prstGeom prst="rect">
            <a:avLst/>
          </a:prstGeom>
        </p:spPr>
      </p:pic>
      <p:sp>
        <p:nvSpPr>
          <p:cNvPr id="2" name="Title 1">
            <a:extLst>
              <a:ext uri="{FF2B5EF4-FFF2-40B4-BE49-F238E27FC236}">
                <a16:creationId xmlns:a16="http://schemas.microsoft.com/office/drawing/2014/main" id="{55902C0E-37FE-A94C-5F1E-86DE781318EE}"/>
              </a:ext>
            </a:extLst>
          </p:cNvPr>
          <p:cNvSpPr>
            <a:spLocks noGrp="1"/>
          </p:cNvSpPr>
          <p:nvPr>
            <p:ph type="title"/>
          </p:nvPr>
        </p:nvSpPr>
        <p:spPr>
          <a:xfrm>
            <a:off x="6496593" y="154865"/>
            <a:ext cx="5965371" cy="1344309"/>
          </a:xfrm>
        </p:spPr>
        <p:txBody>
          <a:bodyPr>
            <a:normAutofit/>
          </a:bodyPr>
          <a:lstStyle/>
          <a:p>
            <a:pPr algn="ctr"/>
            <a:r>
              <a:rPr lang="en-GB" sz="3600" b="1">
                <a:solidFill>
                  <a:srgbClr val="0032A0"/>
                </a:solidFill>
                <a:latin typeface="Arial" panose="020B0604020202020204" pitchFamily="34" charset="0"/>
                <a:cs typeface="Arial" panose="020B0604020202020204" pitchFamily="34" charset="0"/>
              </a:rPr>
              <a:t>What are your thoughts about Raise?</a:t>
            </a:r>
          </a:p>
        </p:txBody>
      </p:sp>
      <p:pic>
        <p:nvPicPr>
          <p:cNvPr id="4" name="Picture 3">
            <a:extLst>
              <a:ext uri="{FF2B5EF4-FFF2-40B4-BE49-F238E27FC236}">
                <a16:creationId xmlns:a16="http://schemas.microsoft.com/office/drawing/2014/main" id="{BD997D51-B5A3-F218-2F5D-DB3DDA539320}"/>
              </a:ext>
            </a:extLst>
          </p:cNvPr>
          <p:cNvPicPr>
            <a:picLocks noChangeAspect="1"/>
          </p:cNvPicPr>
          <p:nvPr/>
        </p:nvPicPr>
        <p:blipFill>
          <a:blip r:embed="rId3"/>
          <a:stretch>
            <a:fillRect/>
          </a:stretch>
        </p:blipFill>
        <p:spPr>
          <a:xfrm>
            <a:off x="620472" y="1833593"/>
            <a:ext cx="3898478" cy="319081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 name="TextBox 4">
            <a:extLst>
              <a:ext uri="{FF2B5EF4-FFF2-40B4-BE49-F238E27FC236}">
                <a16:creationId xmlns:a16="http://schemas.microsoft.com/office/drawing/2014/main" id="{CFD3BFAB-9512-9BEA-005A-7B465D9EECEA}"/>
              </a:ext>
            </a:extLst>
          </p:cNvPr>
          <p:cNvSpPr txBox="1"/>
          <p:nvPr/>
        </p:nvSpPr>
        <p:spPr>
          <a:xfrm>
            <a:off x="5479211" y="1880664"/>
            <a:ext cx="6399280" cy="1569660"/>
          </a:xfrm>
          <a:prstGeom prst="rect">
            <a:avLst/>
          </a:prstGeom>
          <a:noFill/>
        </p:spPr>
        <p:txBody>
          <a:bodyPr wrap="square" rtlCol="0">
            <a:spAutoFit/>
          </a:bodyPr>
          <a:lstStyle/>
          <a:p>
            <a:r>
              <a:rPr lang="en-GB" sz="3200" b="1">
                <a:solidFill>
                  <a:schemeClr val="bg1"/>
                </a:solidFill>
                <a:latin typeface="Arial" panose="020B0604020202020204" pitchFamily="34" charset="0"/>
                <a:cs typeface="Arial" panose="020B0604020202020204" pitchFamily="34" charset="0"/>
              </a:rPr>
              <a:t>Let us know your thoughts and feedback via the Advisory Service! </a:t>
            </a:r>
          </a:p>
        </p:txBody>
      </p:sp>
      <p:pic>
        <p:nvPicPr>
          <p:cNvPr id="8" name="Graphic 7" descr="Receiver with solid fill">
            <a:extLst>
              <a:ext uri="{FF2B5EF4-FFF2-40B4-BE49-F238E27FC236}">
                <a16:creationId xmlns:a16="http://schemas.microsoft.com/office/drawing/2014/main" id="{5405B368-C2DF-08C5-E451-9C9189E954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479211" y="3428999"/>
            <a:ext cx="778404" cy="778404"/>
          </a:xfrm>
          <a:prstGeom prst="rect">
            <a:avLst/>
          </a:prstGeom>
        </p:spPr>
      </p:pic>
      <p:pic>
        <p:nvPicPr>
          <p:cNvPr id="10" name="Graphic 9" descr="Email with solid fill">
            <a:extLst>
              <a:ext uri="{FF2B5EF4-FFF2-40B4-BE49-F238E27FC236}">
                <a16:creationId xmlns:a16="http://schemas.microsoft.com/office/drawing/2014/main" id="{0411F944-D52D-A34A-F1F6-C7C556120EF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526020" y="4249781"/>
            <a:ext cx="778404" cy="778404"/>
          </a:xfrm>
          <a:prstGeom prst="rect">
            <a:avLst/>
          </a:prstGeom>
        </p:spPr>
      </p:pic>
      <p:sp>
        <p:nvSpPr>
          <p:cNvPr id="11" name="TextBox 10">
            <a:extLst>
              <a:ext uri="{FF2B5EF4-FFF2-40B4-BE49-F238E27FC236}">
                <a16:creationId xmlns:a16="http://schemas.microsoft.com/office/drawing/2014/main" id="{9B613EB3-505D-AD5C-76D3-B5DE728797F7}"/>
              </a:ext>
            </a:extLst>
          </p:cNvPr>
          <p:cNvSpPr txBox="1"/>
          <p:nvPr/>
        </p:nvSpPr>
        <p:spPr>
          <a:xfrm>
            <a:off x="6496593" y="3564995"/>
            <a:ext cx="3509556" cy="461665"/>
          </a:xfrm>
          <a:prstGeom prst="rect">
            <a:avLst/>
          </a:prstGeom>
          <a:noFill/>
        </p:spPr>
        <p:txBody>
          <a:bodyPr wrap="square" rtlCol="0">
            <a:spAutoFit/>
          </a:bodyPr>
          <a:lstStyle/>
          <a:p>
            <a:r>
              <a:rPr lang="en-GB" sz="2400" b="0" i="0">
                <a:solidFill>
                  <a:srgbClr val="FFFFFF"/>
                </a:solidFill>
                <a:effectLst/>
                <a:latin typeface="Arial" panose="020B0604020202020204" pitchFamily="34" charset="0"/>
                <a:cs typeface="Arial" panose="020B0604020202020204" pitchFamily="34" charset="0"/>
              </a:rPr>
              <a:t>+44 20 4526 6389‬</a:t>
            </a:r>
            <a:endParaRPr lang="en-GB" sz="2400">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A076655F-9F9F-57AE-386D-E98174BCB23E}"/>
              </a:ext>
            </a:extLst>
          </p:cNvPr>
          <p:cNvSpPr txBox="1"/>
          <p:nvPr/>
        </p:nvSpPr>
        <p:spPr>
          <a:xfrm>
            <a:off x="6496593" y="4408150"/>
            <a:ext cx="3317966" cy="461665"/>
          </a:xfrm>
          <a:prstGeom prst="rect">
            <a:avLst/>
          </a:prstGeom>
          <a:noFill/>
        </p:spPr>
        <p:txBody>
          <a:bodyPr wrap="square" rtlCol="0">
            <a:spAutoFit/>
          </a:bodyPr>
          <a:lstStyle/>
          <a:p>
            <a:r>
              <a:rPr lang="en-GB" sz="2400" b="0" i="0" u="sng">
                <a:solidFill>
                  <a:schemeClr val="bg1"/>
                </a:solidFill>
                <a:effectLst/>
                <a:latin typeface="Arial" panose="020B0604020202020204" pitchFamily="34" charset="0"/>
                <a:cs typeface="Arial" panose="020B0604020202020204" pitchFamily="34" charset="0"/>
                <a:hlinkClick r:id="rId8">
                  <a:extLst>
                    <a:ext uri="{A12FA001-AC4F-418D-AE19-62706E023703}">
                      <ahyp:hlinkClr xmlns:ahyp="http://schemas.microsoft.com/office/drawing/2018/hyperlinkcolor" val="tx"/>
                    </a:ext>
                  </a:extLst>
                </a:hlinkClick>
              </a:rPr>
              <a:t>advisory@y-e.org.uk </a:t>
            </a:r>
            <a:endParaRPr lang="en-GB" sz="2400">
              <a:solidFill>
                <a:schemeClr val="bg1"/>
              </a:solidFill>
              <a:latin typeface="Arial" panose="020B0604020202020204" pitchFamily="34" charset="0"/>
              <a:cs typeface="Arial" panose="020B0604020202020204" pitchFamily="34" charset="0"/>
            </a:endParaRPr>
          </a:p>
        </p:txBody>
      </p:sp>
      <p:pic>
        <p:nvPicPr>
          <p:cNvPr id="1028" name="Picture 4" descr="A qr code on a white background&#10;&#10;Description automatically generated">
            <a:extLst>
              <a:ext uri="{FF2B5EF4-FFF2-40B4-BE49-F238E27FC236}">
                <a16:creationId xmlns:a16="http://schemas.microsoft.com/office/drawing/2014/main" id="{8EDDA455-97C9-8122-5163-4070211839D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892936" y="4639203"/>
            <a:ext cx="2063932" cy="2063932"/>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89FF762D-2B19-8DF2-D827-5F6B8CA30864}"/>
              </a:ext>
            </a:extLst>
          </p:cNvPr>
          <p:cNvSpPr txBox="1"/>
          <p:nvPr/>
        </p:nvSpPr>
        <p:spPr>
          <a:xfrm>
            <a:off x="7846422" y="6303025"/>
            <a:ext cx="2255520" cy="400110"/>
          </a:xfrm>
          <a:prstGeom prst="rect">
            <a:avLst/>
          </a:prstGeom>
          <a:noFill/>
        </p:spPr>
        <p:txBody>
          <a:bodyPr wrap="square" rtlCol="0">
            <a:spAutoFit/>
          </a:bodyPr>
          <a:lstStyle/>
          <a:p>
            <a:r>
              <a:rPr lang="en-GB" sz="2000" b="1">
                <a:solidFill>
                  <a:schemeClr val="bg1"/>
                </a:solidFill>
                <a:latin typeface="Arial" panose="020B0604020202020204" pitchFamily="34" charset="0"/>
                <a:cs typeface="Arial" panose="020B0604020202020204" pitchFamily="34" charset="0"/>
              </a:rPr>
              <a:t>OR Scan here! </a:t>
            </a:r>
          </a:p>
        </p:txBody>
      </p:sp>
    </p:spTree>
    <p:extLst>
      <p:ext uri="{BB962C8B-B14F-4D97-AF65-F5344CB8AC3E}">
        <p14:creationId xmlns:p14="http://schemas.microsoft.com/office/powerpoint/2010/main" val="24158658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5497AF-0B8A-6036-2C8F-44B3FD0F1855}"/>
            </a:ext>
          </a:extLst>
        </p:cNvPr>
        <p:cNvGrpSpPr/>
        <p:nvPr/>
      </p:nvGrpSpPr>
      <p:grpSpPr>
        <a:xfrm>
          <a:off x="0" y="0"/>
          <a:ext cx="0" cy="0"/>
          <a:chOff x="0" y="0"/>
          <a:chExt cx="0" cy="0"/>
        </a:xfrm>
      </p:grpSpPr>
      <p:pic>
        <p:nvPicPr>
          <p:cNvPr id="4" name="Picture 3" descr="A blue and white background&#10;&#10;Description automatically generated with medium confidence">
            <a:extLst>
              <a:ext uri="{FF2B5EF4-FFF2-40B4-BE49-F238E27FC236}">
                <a16:creationId xmlns:a16="http://schemas.microsoft.com/office/drawing/2014/main" id="{71113BE0-F55E-7335-3AD1-6526137FC6A8}"/>
              </a:ext>
            </a:extLst>
          </p:cNvPr>
          <p:cNvPicPr>
            <a:picLocks noChangeAspect="1"/>
          </p:cNvPicPr>
          <p:nvPr/>
        </p:nvPicPr>
        <p:blipFill>
          <a:blip r:embed="rId3">
            <a:extLst>
              <a:ext uri="{28A0092B-C50C-407E-A947-70E740481C1C}">
                <a14:useLocalDpi xmlns:a14="http://schemas.microsoft.com/office/drawing/2010/main" val="0"/>
              </a:ext>
            </a:extLst>
          </a:blip>
          <a:srcRect t="2839"/>
          <a:stretch/>
        </p:blipFill>
        <p:spPr>
          <a:xfrm>
            <a:off x="0" y="-28015"/>
            <a:ext cx="12192000" cy="6886015"/>
          </a:xfrm>
          <a:prstGeom prst="rect">
            <a:avLst/>
          </a:prstGeom>
        </p:spPr>
      </p:pic>
      <p:sp>
        <p:nvSpPr>
          <p:cNvPr id="2" name="Title 1">
            <a:extLst>
              <a:ext uri="{FF2B5EF4-FFF2-40B4-BE49-F238E27FC236}">
                <a16:creationId xmlns:a16="http://schemas.microsoft.com/office/drawing/2014/main" id="{3C5C39B4-6364-6BD9-2CCD-94F8B6340008}"/>
              </a:ext>
            </a:extLst>
          </p:cNvPr>
          <p:cNvSpPr>
            <a:spLocks noGrp="1"/>
          </p:cNvSpPr>
          <p:nvPr>
            <p:ph type="title"/>
          </p:nvPr>
        </p:nvSpPr>
        <p:spPr>
          <a:xfrm>
            <a:off x="6568296" y="21146"/>
            <a:ext cx="5623704" cy="1169585"/>
          </a:xfrm>
        </p:spPr>
        <p:txBody>
          <a:bodyPr anchor="b">
            <a:normAutofit/>
          </a:bodyPr>
          <a:lstStyle/>
          <a:p>
            <a:pPr algn="ctr"/>
            <a:r>
              <a:rPr lang="en-GB" sz="3600" b="1">
                <a:solidFill>
                  <a:srgbClr val="0032A0"/>
                </a:solidFill>
                <a:latin typeface="Arial" panose="020B0604020202020204" pitchFamily="34" charset="0"/>
                <a:cs typeface="Arial" panose="020B0604020202020204" pitchFamily="34" charset="0"/>
              </a:rPr>
              <a:t>Teacher Guidance</a:t>
            </a:r>
          </a:p>
        </p:txBody>
      </p:sp>
      <p:sp>
        <p:nvSpPr>
          <p:cNvPr id="3" name="Content Placeholder 2">
            <a:extLst>
              <a:ext uri="{FF2B5EF4-FFF2-40B4-BE49-F238E27FC236}">
                <a16:creationId xmlns:a16="http://schemas.microsoft.com/office/drawing/2014/main" id="{1BD612A9-284E-8180-3B2F-4233BD154276}"/>
              </a:ext>
            </a:extLst>
          </p:cNvPr>
          <p:cNvSpPr>
            <a:spLocks noGrp="1"/>
          </p:cNvSpPr>
          <p:nvPr>
            <p:ph idx="1"/>
          </p:nvPr>
        </p:nvSpPr>
        <p:spPr>
          <a:xfrm>
            <a:off x="3768207" y="1543665"/>
            <a:ext cx="8080894" cy="4689987"/>
          </a:xfrm>
        </p:spPr>
        <p:txBody>
          <a:bodyPr anchor="ctr">
            <a:normAutofit fontScale="32500" lnSpcReduction="20000"/>
          </a:bodyPr>
          <a:lstStyle/>
          <a:p>
            <a:pPr marL="0" indent="0">
              <a:buNone/>
            </a:pPr>
            <a:endParaRPr lang="en-GB" sz="1400"/>
          </a:p>
          <a:p>
            <a:pPr marL="0" indent="0">
              <a:buNone/>
            </a:pPr>
            <a:endParaRPr lang="en-GB" sz="1900"/>
          </a:p>
          <a:p>
            <a:pPr marL="0" indent="0">
              <a:buNone/>
            </a:pPr>
            <a:r>
              <a:rPr lang="en-GB" sz="6200" b="1">
                <a:solidFill>
                  <a:schemeClr val="bg1"/>
                </a:solidFill>
              </a:rPr>
              <a:t>Introducing Raise…							</a:t>
            </a:r>
          </a:p>
          <a:p>
            <a:pPr marL="0" indent="0">
              <a:lnSpc>
                <a:spcPct val="120000"/>
              </a:lnSpc>
              <a:buNone/>
            </a:pPr>
            <a:r>
              <a:rPr lang="en-GB" sz="6200" b="1">
                <a:solidFill>
                  <a:schemeClr val="bg1"/>
                </a:solidFill>
                <a:latin typeface="Arial" panose="020B0604020202020204" pitchFamily="34" charset="0"/>
                <a:cs typeface="Arial" panose="020B0604020202020204" pitchFamily="34" charset="0"/>
              </a:rPr>
              <a:t>A web app supported by teacher resources using  interactive financial simulations to:</a:t>
            </a:r>
          </a:p>
          <a:p>
            <a:pPr>
              <a:lnSpc>
                <a:spcPct val="120000"/>
              </a:lnSpc>
            </a:pPr>
            <a:r>
              <a:rPr lang="en-GB" sz="6200" b="1" i="0">
                <a:solidFill>
                  <a:schemeClr val="bg1"/>
                </a:solidFill>
                <a:effectLst/>
                <a:latin typeface="Arial" panose="020B0604020202020204" pitchFamily="34" charset="0"/>
                <a:cs typeface="Arial" panose="020B0604020202020204" pitchFamily="34" charset="0"/>
              </a:rPr>
              <a:t>Equip young people with financial skills to make better money decisions</a:t>
            </a:r>
          </a:p>
          <a:p>
            <a:pPr>
              <a:lnSpc>
                <a:spcPct val="120000"/>
              </a:lnSpc>
            </a:pPr>
            <a:r>
              <a:rPr lang="en-GB" sz="6200" b="1" i="0">
                <a:solidFill>
                  <a:schemeClr val="bg1"/>
                </a:solidFill>
                <a:effectLst/>
                <a:latin typeface="Arial" panose="020B0604020202020204" pitchFamily="34" charset="0"/>
                <a:cs typeface="Arial" panose="020B0604020202020204" pitchFamily="34" charset="0"/>
              </a:rPr>
              <a:t>Increase awareness of long-term savings and investments</a:t>
            </a:r>
          </a:p>
          <a:p>
            <a:pPr>
              <a:lnSpc>
                <a:spcPct val="120000"/>
              </a:lnSpc>
            </a:pPr>
            <a:r>
              <a:rPr lang="en-GB" sz="6200" b="1" i="0">
                <a:solidFill>
                  <a:schemeClr val="bg1"/>
                </a:solidFill>
                <a:effectLst/>
                <a:latin typeface="Arial" panose="020B0604020202020204" pitchFamily="34" charset="0"/>
                <a:cs typeface="Arial" panose="020B0604020202020204" pitchFamily="34" charset="0"/>
              </a:rPr>
              <a:t>Empower teachers to confidently teach financial education</a:t>
            </a:r>
          </a:p>
          <a:p>
            <a:pPr>
              <a:lnSpc>
                <a:spcPct val="120000"/>
              </a:lnSpc>
            </a:pPr>
            <a:r>
              <a:rPr lang="en-GB" sz="6200" b="1" i="0">
                <a:solidFill>
                  <a:schemeClr val="bg1"/>
                </a:solidFill>
                <a:effectLst/>
                <a:latin typeface="Arial" panose="020B0604020202020204" pitchFamily="34" charset="0"/>
                <a:cs typeface="Arial" panose="020B0604020202020204" pitchFamily="34" charset="0"/>
              </a:rPr>
              <a:t>Increase accessibility of teaching the topic of long-term savings and investing</a:t>
            </a:r>
          </a:p>
          <a:p>
            <a:pPr marL="0" indent="0">
              <a:buNone/>
            </a:pPr>
            <a:endParaRPr lang="en-GB" sz="6200" b="0" i="0">
              <a:effectLst/>
              <a:latin typeface="Arial" panose="020B0604020202020204" pitchFamily="34" charset="0"/>
              <a:cs typeface="Arial" panose="020B0604020202020204" pitchFamily="34" charset="0"/>
            </a:endParaRPr>
          </a:p>
          <a:p>
            <a:endParaRPr lang="en-GB" sz="6200"/>
          </a:p>
          <a:p>
            <a:endParaRPr lang="en-GB" sz="1400"/>
          </a:p>
        </p:txBody>
      </p:sp>
      <p:pic>
        <p:nvPicPr>
          <p:cNvPr id="6" name="Picture 5">
            <a:extLst>
              <a:ext uri="{FF2B5EF4-FFF2-40B4-BE49-F238E27FC236}">
                <a16:creationId xmlns:a16="http://schemas.microsoft.com/office/drawing/2014/main" id="{A59F31AB-4737-2D24-AA7B-7A23D7F5F067}"/>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6667" b="95556" l="4074" r="85926">
                        <a14:foregroundMark x1="54444" y1="13651" x2="54444" y2="13651"/>
                        <a14:foregroundMark x1="56296" y1="9841" x2="54074" y2="20794"/>
                        <a14:foregroundMark x1="7407" y1="61905" x2="5926" y2="60317"/>
                        <a14:foregroundMark x1="44444" y1="78413" x2="40370" y2="77302"/>
                        <a14:foregroundMark x1="33704" y1="40159" x2="18519" y2="37619"/>
                        <a14:foregroundMark x1="22593" y1="43968" x2="19259" y2="34444"/>
                        <a14:foregroundMark x1="19259" y1="34444" x2="25926" y2="35079"/>
                        <a14:foregroundMark x1="12963" y1="39206" x2="10741" y2="34286"/>
                        <a14:foregroundMark x1="8519" y1="34921" x2="5556" y2="34286"/>
                        <a14:foregroundMark x1="58519" y1="23968" x2="48148" y2="25397"/>
                        <a14:foregroundMark x1="85926" y1="41111" x2="82593" y2="40000"/>
                        <a14:foregroundMark x1="55556" y1="10476" x2="47778" y2="6667"/>
                        <a14:foregroundMark x1="45435" y1="89299" x2="40370" y2="95397"/>
                        <a14:foregroundMark x1="48148" y1="86032" x2="46461" y2="88064"/>
                        <a14:foregroundMark x1="40370" y1="95397" x2="40370" y2="95714"/>
                        <a14:foregroundMark x1="15556" y1="42857" x2="5926" y2="35238"/>
                        <a14:foregroundMark x1="5926" y1="35238" x2="26667" y2="33175"/>
                        <a14:foregroundMark x1="6296" y1="34286" x2="4074" y2="33810"/>
                        <a14:foregroundMark x1="64444" y1="14444" x2="64444" y2="12698"/>
                        <a14:foregroundMark x1="54074" y1="25873" x2="52593" y2="12222"/>
                        <a14:backgroundMark x1="33704" y1="35397" x2="31481" y2="29048"/>
                        <a14:backgroundMark x1="36667" y1="46349" x2="36667" y2="46349"/>
                        <a14:backgroundMark x1="36667" y1="46349" x2="36667" y2="46349"/>
                        <a14:backgroundMark x1="44074" y1="87937" x2="43704" y2="89206"/>
                        <a14:backgroundMark x1="58889" y1="81746" x2="54815" y2="81429"/>
                        <a14:backgroundMark x1="61852" y1="81746" x2="64074" y2="81746"/>
                        <a14:backgroundMark x1="64815" y1="81746" x2="65556" y2="81746"/>
                      </a14:backgroundRemoval>
                    </a14:imgEffect>
                  </a14:imgLayer>
                </a14:imgProps>
              </a:ext>
            </a:extLst>
          </a:blip>
          <a:srcRect l="419" t="3678" r="7500" b="1454"/>
          <a:stretch/>
        </p:blipFill>
        <p:spPr>
          <a:xfrm>
            <a:off x="1381848" y="678886"/>
            <a:ext cx="2143672" cy="5153416"/>
          </a:xfrm>
          <a:prstGeom prst="rect">
            <a:avLst/>
          </a:prstGeom>
        </p:spPr>
      </p:pic>
    </p:spTree>
    <p:extLst>
      <p:ext uri="{BB962C8B-B14F-4D97-AF65-F5344CB8AC3E}">
        <p14:creationId xmlns:p14="http://schemas.microsoft.com/office/powerpoint/2010/main" val="7338200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lue and white background">
            <a:extLst>
              <a:ext uri="{FF2B5EF4-FFF2-40B4-BE49-F238E27FC236}">
                <a16:creationId xmlns:a16="http://schemas.microsoft.com/office/drawing/2014/main" id="{784568C6-5752-38F2-C79A-F6954DFD4D4E}"/>
              </a:ext>
            </a:extLst>
          </p:cNvPr>
          <p:cNvPicPr>
            <a:picLocks noChangeAspect="1"/>
          </p:cNvPicPr>
          <p:nvPr/>
        </p:nvPicPr>
        <p:blipFill>
          <a:blip r:embed="rId3">
            <a:extLst>
              <a:ext uri="{28A0092B-C50C-407E-A947-70E740481C1C}">
                <a14:useLocalDpi xmlns:a14="http://schemas.microsoft.com/office/drawing/2010/main" val="0"/>
              </a:ext>
            </a:extLst>
          </a:blip>
          <a:srcRect t="2839"/>
          <a:stretch/>
        </p:blipFill>
        <p:spPr>
          <a:xfrm>
            <a:off x="25378" y="-208453"/>
            <a:ext cx="12192000" cy="6886015"/>
          </a:xfrm>
          <a:prstGeom prst="rect">
            <a:avLst/>
          </a:prstGeom>
        </p:spPr>
      </p:pic>
      <p:sp>
        <p:nvSpPr>
          <p:cNvPr id="2" name="Title 1">
            <a:extLst>
              <a:ext uri="{FF2B5EF4-FFF2-40B4-BE49-F238E27FC236}">
                <a16:creationId xmlns:a16="http://schemas.microsoft.com/office/drawing/2014/main" id="{DB75A8D3-7413-5071-A2FB-5CC11037A3C5}"/>
              </a:ext>
            </a:extLst>
          </p:cNvPr>
          <p:cNvSpPr>
            <a:spLocks noGrp="1"/>
          </p:cNvSpPr>
          <p:nvPr>
            <p:ph type="title"/>
          </p:nvPr>
        </p:nvSpPr>
        <p:spPr>
          <a:xfrm>
            <a:off x="6371303" y="390672"/>
            <a:ext cx="5795319" cy="497522"/>
          </a:xfrm>
        </p:spPr>
        <p:txBody>
          <a:bodyPr>
            <a:noAutofit/>
          </a:bodyPr>
          <a:lstStyle/>
          <a:p>
            <a:pPr algn="ctr"/>
            <a:r>
              <a:rPr lang="en-GB" sz="3600" b="1">
                <a:solidFill>
                  <a:srgbClr val="0032A0"/>
                </a:solidFill>
                <a:latin typeface="Arial" panose="020B0604020202020204" pitchFamily="34" charset="0"/>
                <a:cs typeface="Arial" panose="020B0604020202020204" pitchFamily="34" charset="0"/>
              </a:rPr>
              <a:t>Getting Started with the </a:t>
            </a:r>
            <a:br>
              <a:rPr lang="en-GB" sz="3600" b="1">
                <a:solidFill>
                  <a:srgbClr val="0032A0"/>
                </a:solidFill>
                <a:latin typeface="Arial" panose="020B0604020202020204" pitchFamily="34" charset="0"/>
                <a:cs typeface="Arial" panose="020B0604020202020204" pitchFamily="34" charset="0"/>
              </a:rPr>
            </a:br>
            <a:r>
              <a:rPr lang="en-GB" sz="3600" b="1">
                <a:solidFill>
                  <a:srgbClr val="0032A0"/>
                </a:solidFill>
                <a:latin typeface="Arial" panose="020B0604020202020204" pitchFamily="34" charset="0"/>
                <a:cs typeface="Arial" panose="020B0604020202020204" pitchFamily="34" charset="0"/>
              </a:rPr>
              <a:t>Raise App</a:t>
            </a:r>
          </a:p>
        </p:txBody>
      </p:sp>
      <p:pic>
        <p:nvPicPr>
          <p:cNvPr id="9" name="Picture 8">
            <a:extLst>
              <a:ext uri="{FF2B5EF4-FFF2-40B4-BE49-F238E27FC236}">
                <a16:creationId xmlns:a16="http://schemas.microsoft.com/office/drawing/2014/main" id="{4FEE9FF2-B52B-33E2-5908-8B857E766F45}"/>
              </a:ext>
            </a:extLst>
          </p:cNvPr>
          <p:cNvPicPr>
            <a:picLocks noChangeAspect="1"/>
          </p:cNvPicPr>
          <p:nvPr/>
        </p:nvPicPr>
        <p:blipFill>
          <a:blip r:embed="rId4"/>
          <a:srcRect l="-7233" t="-13716" r="9165" b="24791"/>
          <a:stretch/>
        </p:blipFill>
        <p:spPr>
          <a:xfrm>
            <a:off x="3844683" y="2172529"/>
            <a:ext cx="4176000" cy="2425220"/>
          </a:xfrm>
          <a:prstGeom prst="rect">
            <a:avLst/>
          </a:prstGeom>
        </p:spPr>
      </p:pic>
      <p:pic>
        <p:nvPicPr>
          <p:cNvPr id="6" name="Content Placeholder 5">
            <a:extLst>
              <a:ext uri="{FF2B5EF4-FFF2-40B4-BE49-F238E27FC236}">
                <a16:creationId xmlns:a16="http://schemas.microsoft.com/office/drawing/2014/main" id="{8261CACF-5C84-CD39-BDDE-2B4234251B25}"/>
              </a:ext>
            </a:extLst>
          </p:cNvPr>
          <p:cNvPicPr>
            <a:picLocks noGrp="1" noChangeAspect="1"/>
          </p:cNvPicPr>
          <p:nvPr>
            <p:ph idx="1"/>
          </p:nvPr>
        </p:nvPicPr>
        <p:blipFill>
          <a:blip r:embed="rId5"/>
          <a:srcRect t="-1882" b="1882"/>
          <a:stretch/>
        </p:blipFill>
        <p:spPr>
          <a:xfrm>
            <a:off x="563974" y="2525489"/>
            <a:ext cx="3171634" cy="2072260"/>
          </a:xfrm>
          <a:prstGeom prst="rect">
            <a:avLst/>
          </a:prstGeom>
        </p:spPr>
      </p:pic>
      <p:pic>
        <p:nvPicPr>
          <p:cNvPr id="10" name="Content Placeholder 4">
            <a:extLst>
              <a:ext uri="{FF2B5EF4-FFF2-40B4-BE49-F238E27FC236}">
                <a16:creationId xmlns:a16="http://schemas.microsoft.com/office/drawing/2014/main" id="{B5481C4E-C03A-D068-C10B-3B18C06D0947}"/>
              </a:ext>
            </a:extLst>
          </p:cNvPr>
          <p:cNvPicPr>
            <a:picLocks noChangeAspect="1"/>
          </p:cNvPicPr>
          <p:nvPr/>
        </p:nvPicPr>
        <p:blipFill>
          <a:blip r:embed="rId6"/>
          <a:srcRect l="-6277" b="36877"/>
          <a:stretch/>
        </p:blipFill>
        <p:spPr>
          <a:xfrm>
            <a:off x="8230635" y="2525489"/>
            <a:ext cx="3171634" cy="2072260"/>
          </a:xfrm>
          <a:prstGeom prst="rect">
            <a:avLst/>
          </a:prstGeom>
        </p:spPr>
      </p:pic>
      <p:grpSp>
        <p:nvGrpSpPr>
          <p:cNvPr id="14" name="Group 13">
            <a:extLst>
              <a:ext uri="{FF2B5EF4-FFF2-40B4-BE49-F238E27FC236}">
                <a16:creationId xmlns:a16="http://schemas.microsoft.com/office/drawing/2014/main" id="{B6C9ED74-C787-93A3-A8EB-CC15F5D5B847}"/>
              </a:ext>
            </a:extLst>
          </p:cNvPr>
          <p:cNvGrpSpPr/>
          <p:nvPr/>
        </p:nvGrpSpPr>
        <p:grpSpPr>
          <a:xfrm>
            <a:off x="563972" y="4464127"/>
            <a:ext cx="11141740" cy="2031325"/>
            <a:chOff x="1011952" y="4113029"/>
            <a:chExt cx="10849134" cy="2031325"/>
          </a:xfrm>
        </p:grpSpPr>
        <p:grpSp>
          <p:nvGrpSpPr>
            <p:cNvPr id="5" name="Group 4">
              <a:extLst>
                <a:ext uri="{FF2B5EF4-FFF2-40B4-BE49-F238E27FC236}">
                  <a16:creationId xmlns:a16="http://schemas.microsoft.com/office/drawing/2014/main" id="{92E8880B-6E95-DAD3-9D15-641BF04836F2}"/>
                </a:ext>
              </a:extLst>
            </p:cNvPr>
            <p:cNvGrpSpPr/>
            <p:nvPr/>
          </p:nvGrpSpPr>
          <p:grpSpPr>
            <a:xfrm>
              <a:off x="1011952" y="4448123"/>
              <a:ext cx="3085558" cy="1361140"/>
              <a:chOff x="969078" y="4221712"/>
              <a:chExt cx="3085558" cy="1361140"/>
            </a:xfrm>
          </p:grpSpPr>
          <p:sp>
            <p:nvSpPr>
              <p:cNvPr id="4" name="Rectangle: Rounded Corners 3">
                <a:extLst>
                  <a:ext uri="{FF2B5EF4-FFF2-40B4-BE49-F238E27FC236}">
                    <a16:creationId xmlns:a16="http://schemas.microsoft.com/office/drawing/2014/main" id="{FD25E9A9-8BCD-1961-F467-42663E35354B}"/>
                  </a:ext>
                </a:extLst>
              </p:cNvPr>
              <p:cNvSpPr/>
              <p:nvPr/>
            </p:nvSpPr>
            <p:spPr>
              <a:xfrm>
                <a:off x="969079" y="4221712"/>
                <a:ext cx="3085557" cy="1361140"/>
              </a:xfrm>
              <a:prstGeom prst="roundRect">
                <a:avLst/>
              </a:prstGeom>
              <a:solidFill>
                <a:srgbClr val="0032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E01D04F4-23ED-A068-4028-F249D72B5FF4}"/>
                  </a:ext>
                </a:extLst>
              </p:cNvPr>
              <p:cNvSpPr txBox="1"/>
              <p:nvPr/>
            </p:nvSpPr>
            <p:spPr>
              <a:xfrm>
                <a:off x="969078" y="4302117"/>
                <a:ext cx="3077929" cy="1200329"/>
              </a:xfrm>
              <a:prstGeom prst="rect">
                <a:avLst/>
              </a:prstGeom>
              <a:noFill/>
            </p:spPr>
            <p:txBody>
              <a:bodyPr wrap="square" rtlCol="0">
                <a:spAutoFit/>
              </a:bodyPr>
              <a:lstStyle/>
              <a:p>
                <a:endParaRPr lang="en-GB" b="1"/>
              </a:p>
              <a:p>
                <a:r>
                  <a:rPr lang="en-GB" b="1">
                    <a:solidFill>
                      <a:schemeClr val="bg1"/>
                    </a:solidFill>
                    <a:latin typeface="Arial" panose="020B0604020202020204" pitchFamily="34" charset="0"/>
                    <a:cs typeface="Arial" panose="020B0604020202020204" pitchFamily="34" charset="0"/>
                  </a:rPr>
                  <a:t>Choose a game format to suit your setting.</a:t>
                </a:r>
              </a:p>
              <a:p>
                <a:endParaRPr lang="en-GB"/>
              </a:p>
            </p:txBody>
          </p:sp>
        </p:grpSp>
        <p:sp>
          <p:nvSpPr>
            <p:cNvPr id="7" name="Rectangle: Rounded Corners 6">
              <a:extLst>
                <a:ext uri="{FF2B5EF4-FFF2-40B4-BE49-F238E27FC236}">
                  <a16:creationId xmlns:a16="http://schemas.microsoft.com/office/drawing/2014/main" id="{CD81865F-7852-80A6-7AAE-06C8B33A133C}"/>
                </a:ext>
              </a:extLst>
            </p:cNvPr>
            <p:cNvSpPr/>
            <p:nvPr/>
          </p:nvSpPr>
          <p:spPr>
            <a:xfrm>
              <a:off x="4279844" y="4424268"/>
              <a:ext cx="4159311" cy="1384995"/>
            </a:xfrm>
            <a:prstGeom prst="roundRect">
              <a:avLst/>
            </a:prstGeom>
            <a:solidFill>
              <a:srgbClr val="0032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293D9E36-D473-E7AC-86FB-C84974562AEE}"/>
                </a:ext>
              </a:extLst>
            </p:cNvPr>
            <p:cNvSpPr txBox="1"/>
            <p:nvPr/>
          </p:nvSpPr>
          <p:spPr>
            <a:xfrm>
              <a:off x="4350544" y="4667028"/>
              <a:ext cx="4017912" cy="923330"/>
            </a:xfrm>
            <a:prstGeom prst="rect">
              <a:avLst/>
            </a:prstGeom>
            <a:noFill/>
          </p:spPr>
          <p:txBody>
            <a:bodyPr wrap="square" rtlCol="0">
              <a:spAutoFit/>
            </a:bodyPr>
            <a:lstStyle/>
            <a:p>
              <a:r>
                <a:rPr lang="en-GB" b="1">
                  <a:solidFill>
                    <a:schemeClr val="bg1"/>
                  </a:solidFill>
                  <a:latin typeface="Arial" panose="020B0604020202020204" pitchFamily="34" charset="0"/>
                  <a:cs typeface="Arial" panose="020B0604020202020204" pitchFamily="34" charset="0"/>
                </a:rPr>
                <a:t>When playing in groups, “Create a game” helps track student progress and view individual results.</a:t>
              </a:r>
            </a:p>
          </p:txBody>
        </p:sp>
        <p:sp>
          <p:nvSpPr>
            <p:cNvPr id="8" name="Rectangle: Rounded Corners 7">
              <a:extLst>
                <a:ext uri="{FF2B5EF4-FFF2-40B4-BE49-F238E27FC236}">
                  <a16:creationId xmlns:a16="http://schemas.microsoft.com/office/drawing/2014/main" id="{AD4B4CE2-3992-E09D-FFD8-86FDC859CC08}"/>
                </a:ext>
              </a:extLst>
            </p:cNvPr>
            <p:cNvSpPr/>
            <p:nvPr/>
          </p:nvSpPr>
          <p:spPr>
            <a:xfrm>
              <a:off x="8640399" y="4377435"/>
              <a:ext cx="2995298" cy="1478663"/>
            </a:xfrm>
            <a:prstGeom prst="roundRect">
              <a:avLst/>
            </a:prstGeom>
            <a:solidFill>
              <a:srgbClr val="0032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966AEB0A-BCFB-D1DC-E5AF-A10C0F450645}"/>
                </a:ext>
              </a:extLst>
            </p:cNvPr>
            <p:cNvSpPr txBox="1"/>
            <p:nvPr/>
          </p:nvSpPr>
          <p:spPr>
            <a:xfrm>
              <a:off x="8683139" y="4113029"/>
              <a:ext cx="3177947" cy="2031325"/>
            </a:xfrm>
            <a:prstGeom prst="rect">
              <a:avLst/>
            </a:prstGeom>
            <a:noFill/>
          </p:spPr>
          <p:txBody>
            <a:bodyPr wrap="square" lIns="91440" tIns="45720" rIns="91440" bIns="45720" rtlCol="0" anchor="t">
              <a:spAutoFit/>
            </a:bodyPr>
            <a:lstStyle/>
            <a:p>
              <a:endParaRPr lang="en-GB" b="1">
                <a:solidFill>
                  <a:schemeClr val="bg1"/>
                </a:solidFill>
                <a:latin typeface="Arial" panose="020B0604020202020204" pitchFamily="34" charset="0"/>
                <a:cs typeface="Arial" panose="020B0604020202020204" pitchFamily="34" charset="0"/>
              </a:endParaRPr>
            </a:p>
            <a:p>
              <a:r>
                <a:rPr lang="en-GB" b="1">
                  <a:solidFill>
                    <a:schemeClr val="bg1"/>
                  </a:solidFill>
                  <a:latin typeface="Arial" panose="020B0604020202020204" pitchFamily="34" charset="0"/>
                  <a:cs typeface="Arial" panose="020B0604020202020204" pitchFamily="34" charset="0"/>
                </a:rPr>
                <a:t>Share the pin with your students. </a:t>
              </a:r>
            </a:p>
            <a:p>
              <a:endParaRPr lang="en-GB" b="1">
                <a:solidFill>
                  <a:schemeClr val="bg1"/>
                </a:solidFill>
                <a:latin typeface="Arial" panose="020B0604020202020204" pitchFamily="34" charset="0"/>
                <a:cs typeface="Arial" panose="020B0604020202020204" pitchFamily="34" charset="0"/>
              </a:endParaRPr>
            </a:p>
            <a:p>
              <a:r>
                <a:rPr lang="en-GB" b="1">
                  <a:solidFill>
                    <a:schemeClr val="bg1"/>
                  </a:solidFill>
                  <a:latin typeface="Arial" panose="020B0604020202020204" pitchFamily="34" charset="0"/>
                  <a:cs typeface="Arial" panose="020B0604020202020204" pitchFamily="34" charset="0"/>
                </a:rPr>
                <a:t>They click 'play in a group' and enter your pin.</a:t>
              </a:r>
            </a:p>
            <a:p>
              <a:endParaRPr lang="en-GB">
                <a:cs typeface="Arial"/>
              </a:endParaRPr>
            </a:p>
          </p:txBody>
        </p:sp>
      </p:grpSp>
      <p:sp>
        <p:nvSpPr>
          <p:cNvPr id="15" name="Rectangle: Rounded Corners 14">
            <a:extLst>
              <a:ext uri="{FF2B5EF4-FFF2-40B4-BE49-F238E27FC236}">
                <a16:creationId xmlns:a16="http://schemas.microsoft.com/office/drawing/2014/main" id="{AA93E6A3-F221-B880-9494-CE7728432DAC}"/>
              </a:ext>
            </a:extLst>
          </p:cNvPr>
          <p:cNvSpPr/>
          <p:nvPr/>
        </p:nvSpPr>
        <p:spPr>
          <a:xfrm>
            <a:off x="35211" y="1467655"/>
            <a:ext cx="12166620" cy="955405"/>
          </a:xfrm>
          <a:prstGeom prst="roundRect">
            <a:avLst/>
          </a:prstGeom>
          <a:solidFill>
            <a:srgbClr val="0032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a:extLst>
              <a:ext uri="{FF2B5EF4-FFF2-40B4-BE49-F238E27FC236}">
                <a16:creationId xmlns:a16="http://schemas.microsoft.com/office/drawing/2014/main" id="{97C5343E-A09D-BBD6-CC00-18F79EED4D2A}"/>
              </a:ext>
            </a:extLst>
          </p:cNvPr>
          <p:cNvSpPr txBox="1"/>
          <p:nvPr/>
        </p:nvSpPr>
        <p:spPr>
          <a:xfrm>
            <a:off x="45043" y="1476365"/>
            <a:ext cx="12166621" cy="954107"/>
          </a:xfrm>
          <a:prstGeom prst="rect">
            <a:avLst/>
          </a:prstGeom>
          <a:noFill/>
        </p:spPr>
        <p:txBody>
          <a:bodyPr wrap="square" rtlCol="0">
            <a:spAutoFit/>
          </a:bodyPr>
          <a:lstStyle/>
          <a:p>
            <a:pPr algn="ctr"/>
            <a:endParaRPr lang="en-GB" b="1"/>
          </a:p>
          <a:p>
            <a:pPr algn="ctr"/>
            <a:r>
              <a:rPr lang="en-GB" sz="2000" b="1">
                <a:solidFill>
                  <a:schemeClr val="bg1"/>
                </a:solidFill>
                <a:latin typeface="Arial" panose="020B0604020202020204" pitchFamily="34" charset="0"/>
                <a:cs typeface="Arial" panose="020B0604020202020204" pitchFamily="34" charset="0"/>
              </a:rPr>
              <a:t>Raise can be played individually or in small groups where students can discuss their decisions.</a:t>
            </a:r>
          </a:p>
          <a:p>
            <a:pPr algn="ctr"/>
            <a:endParaRPr lang="en-GB"/>
          </a:p>
        </p:txBody>
      </p:sp>
    </p:spTree>
    <p:extLst>
      <p:ext uri="{BB962C8B-B14F-4D97-AF65-F5344CB8AC3E}">
        <p14:creationId xmlns:p14="http://schemas.microsoft.com/office/powerpoint/2010/main" val="3629715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lue and white background&#10;&#10;Description automatically generated with medium confidence">
            <a:extLst>
              <a:ext uri="{FF2B5EF4-FFF2-40B4-BE49-F238E27FC236}">
                <a16:creationId xmlns:a16="http://schemas.microsoft.com/office/drawing/2014/main" id="{F2E7ADEC-FC1F-30FC-7B72-CDCBDAF4849C}"/>
              </a:ext>
            </a:extLst>
          </p:cNvPr>
          <p:cNvPicPr>
            <a:picLocks noChangeAspect="1"/>
          </p:cNvPicPr>
          <p:nvPr/>
        </p:nvPicPr>
        <p:blipFill>
          <a:blip r:embed="rId3">
            <a:extLst>
              <a:ext uri="{28A0092B-C50C-407E-A947-70E740481C1C}">
                <a14:useLocalDpi xmlns:a14="http://schemas.microsoft.com/office/drawing/2010/main" val="0"/>
              </a:ext>
            </a:extLst>
          </a:blip>
          <a:srcRect t="2839"/>
          <a:stretch/>
        </p:blipFill>
        <p:spPr>
          <a:xfrm>
            <a:off x="0" y="-28015"/>
            <a:ext cx="12192000" cy="6886015"/>
          </a:xfrm>
          <a:prstGeom prst="rect">
            <a:avLst/>
          </a:prstGeom>
        </p:spPr>
      </p:pic>
      <p:sp>
        <p:nvSpPr>
          <p:cNvPr id="2" name="Title 1">
            <a:extLst>
              <a:ext uri="{FF2B5EF4-FFF2-40B4-BE49-F238E27FC236}">
                <a16:creationId xmlns:a16="http://schemas.microsoft.com/office/drawing/2014/main" id="{D6D9C59B-9791-7619-321F-C53A00B8A41B}"/>
              </a:ext>
            </a:extLst>
          </p:cNvPr>
          <p:cNvSpPr>
            <a:spLocks noGrp="1"/>
          </p:cNvSpPr>
          <p:nvPr>
            <p:ph type="title"/>
          </p:nvPr>
        </p:nvSpPr>
        <p:spPr>
          <a:xfrm>
            <a:off x="6951406" y="-25885"/>
            <a:ext cx="5240594" cy="1325563"/>
          </a:xfrm>
        </p:spPr>
        <p:txBody>
          <a:bodyPr>
            <a:normAutofit/>
          </a:bodyPr>
          <a:lstStyle/>
          <a:p>
            <a:pPr algn="ctr"/>
            <a:r>
              <a:rPr lang="en-GB" sz="3600" b="1">
                <a:solidFill>
                  <a:srgbClr val="0032A0"/>
                </a:solidFill>
                <a:latin typeface="Arial" panose="020B0604020202020204" pitchFamily="34" charset="0"/>
                <a:cs typeface="Arial" panose="020B0604020202020204" pitchFamily="34" charset="0"/>
              </a:rPr>
              <a:t>Track Student Progress </a:t>
            </a:r>
          </a:p>
        </p:txBody>
      </p:sp>
      <p:pic>
        <p:nvPicPr>
          <p:cNvPr id="8" name="Content Placeholder 7">
            <a:extLst>
              <a:ext uri="{FF2B5EF4-FFF2-40B4-BE49-F238E27FC236}">
                <a16:creationId xmlns:a16="http://schemas.microsoft.com/office/drawing/2014/main" id="{29098AC7-593D-E5F5-DEF4-6CD4927A7596}"/>
              </a:ext>
            </a:extLst>
          </p:cNvPr>
          <p:cNvPicPr>
            <a:picLocks noGrp="1" noChangeAspect="1"/>
          </p:cNvPicPr>
          <p:nvPr>
            <p:ph idx="1"/>
          </p:nvPr>
        </p:nvPicPr>
        <p:blipFill rotWithShape="1">
          <a:blip r:embed="rId4">
            <a:extLst>
              <a:ext uri="{28A0092B-C50C-407E-A947-70E740481C1C}">
                <a14:useLocalDpi xmlns:a14="http://schemas.microsoft.com/office/drawing/2010/main" val="0"/>
              </a:ext>
            </a:extLst>
          </a:blip>
          <a:srcRect l="-1079" t="-548" r="1079" b="49211"/>
          <a:stretch/>
        </p:blipFill>
        <p:spPr bwMode="auto">
          <a:xfrm>
            <a:off x="3273139" y="1994207"/>
            <a:ext cx="4012826" cy="4053099"/>
          </a:xfrm>
          <a:prstGeom prst="rect">
            <a:avLst/>
          </a:prstGeom>
          <a:ln>
            <a:noFill/>
          </a:ln>
          <a:effectLst>
            <a:outerShdw blurRad="292100" dist="139700" dir="2700000" algn="tl" rotWithShape="0">
              <a:srgbClr val="333333">
                <a:alpha val="65000"/>
              </a:srgbClr>
            </a:outerShdw>
          </a:effectLst>
          <a:extLst>
            <a:ext uri="{53640926-AAD7-44D8-BBD7-CCE9431645EC}">
              <a14:shadowObscured xmlns:a14="http://schemas.microsoft.com/office/drawing/2010/main"/>
            </a:ext>
          </a:extLst>
        </p:spPr>
      </p:pic>
      <p:sp>
        <p:nvSpPr>
          <p:cNvPr id="3" name="TextBox 2">
            <a:extLst>
              <a:ext uri="{FF2B5EF4-FFF2-40B4-BE49-F238E27FC236}">
                <a16:creationId xmlns:a16="http://schemas.microsoft.com/office/drawing/2014/main" id="{2290442C-CAB8-26BE-AFE7-280289C52B62}"/>
              </a:ext>
            </a:extLst>
          </p:cNvPr>
          <p:cNvSpPr txBox="1"/>
          <p:nvPr/>
        </p:nvSpPr>
        <p:spPr>
          <a:xfrm>
            <a:off x="7593685" y="1994207"/>
            <a:ext cx="4012826" cy="4062651"/>
          </a:xfrm>
          <a:prstGeom prst="rect">
            <a:avLst/>
          </a:prstGeom>
          <a:noFill/>
        </p:spPr>
        <p:txBody>
          <a:bodyPr wrap="square" rtlCol="0">
            <a:spAutoFit/>
          </a:bodyPr>
          <a:lstStyle/>
          <a:p>
            <a:pPr marL="342900" indent="-342900">
              <a:buFont typeface="Wingdings" panose="05000000000000000000" pitchFamily="2" charset="2"/>
              <a:buChar char="ü"/>
            </a:pPr>
            <a:r>
              <a:rPr lang="en-GB" sz="2400" b="1">
                <a:solidFill>
                  <a:schemeClr val="bg1"/>
                </a:solidFill>
                <a:latin typeface="Arial" panose="020B0604020202020204" pitchFamily="34" charset="0"/>
                <a:cs typeface="Arial" panose="020B0604020202020204" pitchFamily="34" charset="0"/>
              </a:rPr>
              <a:t>Top achievers</a:t>
            </a:r>
          </a:p>
          <a:p>
            <a:pPr marL="342900" indent="-342900">
              <a:buFont typeface="Wingdings" panose="05000000000000000000" pitchFamily="2" charset="2"/>
              <a:buChar char="ü"/>
            </a:pPr>
            <a:r>
              <a:rPr lang="en-GB" sz="2400" b="1">
                <a:solidFill>
                  <a:schemeClr val="bg1"/>
                </a:solidFill>
                <a:latin typeface="Arial" panose="020B0604020202020204" pitchFamily="34" charset="0"/>
                <a:cs typeface="Arial" panose="020B0604020202020204" pitchFamily="34" charset="0"/>
              </a:rPr>
              <a:t>First to save for a house deposit</a:t>
            </a:r>
          </a:p>
          <a:p>
            <a:pPr marL="342900" indent="-342900">
              <a:buFont typeface="Wingdings" panose="05000000000000000000" pitchFamily="2" charset="2"/>
              <a:buChar char="ü"/>
            </a:pPr>
            <a:r>
              <a:rPr lang="en-GB" sz="2400" b="1">
                <a:solidFill>
                  <a:schemeClr val="bg1"/>
                </a:solidFill>
                <a:latin typeface="Arial" panose="020B0604020202020204" pitchFamily="34" charset="0"/>
                <a:cs typeface="Arial" panose="020B0604020202020204" pitchFamily="34" charset="0"/>
              </a:rPr>
              <a:t>First to complete a saving target</a:t>
            </a:r>
          </a:p>
          <a:p>
            <a:pPr marL="342900" indent="-342900">
              <a:buFont typeface="Wingdings" panose="05000000000000000000" pitchFamily="2" charset="2"/>
              <a:buChar char="ü"/>
            </a:pPr>
            <a:r>
              <a:rPr lang="en-GB" sz="2400" b="1">
                <a:solidFill>
                  <a:schemeClr val="bg1"/>
                </a:solidFill>
                <a:latin typeface="Arial" panose="020B0604020202020204" pitchFamily="34" charset="0"/>
                <a:cs typeface="Arial" panose="020B0604020202020204" pitchFamily="34" charset="0"/>
              </a:rPr>
              <a:t>Biggest nest egg for retirement</a:t>
            </a:r>
          </a:p>
          <a:p>
            <a:pPr marL="342900" indent="-342900">
              <a:buFont typeface="Wingdings" panose="05000000000000000000" pitchFamily="2" charset="2"/>
              <a:buChar char="ü"/>
            </a:pPr>
            <a:r>
              <a:rPr lang="en-GB" sz="2400" b="1">
                <a:solidFill>
                  <a:schemeClr val="bg1"/>
                </a:solidFill>
                <a:latin typeface="Arial" panose="020B0604020202020204" pitchFamily="34" charset="0"/>
                <a:cs typeface="Arial" panose="020B0604020202020204" pitchFamily="34" charset="0"/>
              </a:rPr>
              <a:t>Most quiz questions correct</a:t>
            </a:r>
          </a:p>
          <a:p>
            <a:pPr marL="342900" indent="-342900">
              <a:buFont typeface="Wingdings" panose="05000000000000000000" pitchFamily="2" charset="2"/>
              <a:buChar char="ü"/>
            </a:pPr>
            <a:r>
              <a:rPr lang="en-GB" sz="2400" b="1">
                <a:solidFill>
                  <a:schemeClr val="bg1"/>
                </a:solidFill>
                <a:latin typeface="Arial" panose="020B0604020202020204" pitchFamily="34" charset="0"/>
                <a:cs typeface="Arial" panose="020B0604020202020204" pitchFamily="34" charset="0"/>
              </a:rPr>
              <a:t>First, to be able to retire</a:t>
            </a:r>
          </a:p>
          <a:p>
            <a:pPr marL="285750" indent="-285750">
              <a:buFont typeface="Wingdings" panose="05000000000000000000" pitchFamily="2" charset="2"/>
              <a:buChar char="ü"/>
            </a:pPr>
            <a:endParaRPr lang="en-GB"/>
          </a:p>
        </p:txBody>
      </p:sp>
      <p:pic>
        <p:nvPicPr>
          <p:cNvPr id="7" name="Picture 6" descr="A cartoon character with a backpack&#10;&#10;Description automatically generated">
            <a:extLst>
              <a:ext uri="{FF2B5EF4-FFF2-40B4-BE49-F238E27FC236}">
                <a16:creationId xmlns:a16="http://schemas.microsoft.com/office/drawing/2014/main" id="{2D3B2DF8-1AC5-4E0E-9467-02E6E1D8BD2E}"/>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9976" b="93013" l="9958" r="89989">
                        <a14:foregroundMark x1="49737" y1="73910" x2="51949" y2="80775"/>
                        <a14:foregroundMark x1="63541" y1="66236" x2="64015" y2="68740"/>
                        <a14:foregroundMark x1="64226" y1="69588" x2="64752" y2="71042"/>
                        <a14:foregroundMark x1="55796" y1="64499" x2="55321" y2="67447"/>
                        <a14:foregroundMark x1="59905" y1="83845" x2="62645" y2="91195"/>
                        <a14:foregroundMark x1="62645" y1="91195" x2="62329" y2="93013"/>
                        <a14:foregroundMark x1="53846" y1="81704" x2="53846" y2="75040"/>
                        <a14:foregroundMark x1="64120" y1="92730" x2="64858" y2="87359"/>
                      </a14:backgroundRemoval>
                    </a14:imgEffect>
                  </a14:imgLayer>
                </a14:imgProps>
              </a:ext>
              <a:ext uri="{28A0092B-C50C-407E-A947-70E740481C1C}">
                <a14:useLocalDpi xmlns:a14="http://schemas.microsoft.com/office/drawing/2010/main" val="0"/>
              </a:ext>
            </a:extLst>
          </a:blip>
          <a:stretch>
            <a:fillRect/>
          </a:stretch>
        </p:blipFill>
        <p:spPr>
          <a:xfrm>
            <a:off x="-584047" y="500597"/>
            <a:ext cx="4490391" cy="5856806"/>
          </a:xfrm>
          <a:prstGeom prst="rect">
            <a:avLst/>
          </a:prstGeom>
        </p:spPr>
      </p:pic>
    </p:spTree>
    <p:extLst>
      <p:ext uri="{BB962C8B-B14F-4D97-AF65-F5344CB8AC3E}">
        <p14:creationId xmlns:p14="http://schemas.microsoft.com/office/powerpoint/2010/main" val="1944842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008A3A-0B69-3B0B-C191-A4EFAF8595E7}"/>
            </a:ext>
          </a:extLst>
        </p:cNvPr>
        <p:cNvGrpSpPr/>
        <p:nvPr/>
      </p:nvGrpSpPr>
      <p:grpSpPr>
        <a:xfrm>
          <a:off x="0" y="0"/>
          <a:ext cx="0" cy="0"/>
          <a:chOff x="0" y="0"/>
          <a:chExt cx="0" cy="0"/>
        </a:xfrm>
      </p:grpSpPr>
      <p:pic>
        <p:nvPicPr>
          <p:cNvPr id="3" name="Picture 2" descr="A blue and white background">
            <a:extLst>
              <a:ext uri="{FF2B5EF4-FFF2-40B4-BE49-F238E27FC236}">
                <a16:creationId xmlns:a16="http://schemas.microsoft.com/office/drawing/2014/main" id="{D9579AB2-43CC-4A5B-0C17-7EF05C795F4D}"/>
              </a:ext>
            </a:extLst>
          </p:cNvPr>
          <p:cNvPicPr>
            <a:picLocks noChangeAspect="1"/>
          </p:cNvPicPr>
          <p:nvPr/>
        </p:nvPicPr>
        <p:blipFill>
          <a:blip r:embed="rId3">
            <a:extLst>
              <a:ext uri="{28A0092B-C50C-407E-A947-70E740481C1C}">
                <a14:useLocalDpi xmlns:a14="http://schemas.microsoft.com/office/drawing/2010/main" val="0"/>
              </a:ext>
            </a:extLst>
          </a:blip>
          <a:srcRect t="2839"/>
          <a:stretch/>
        </p:blipFill>
        <p:spPr>
          <a:xfrm>
            <a:off x="0" y="-28015"/>
            <a:ext cx="12192000" cy="6886015"/>
          </a:xfrm>
          <a:prstGeom prst="rect">
            <a:avLst/>
          </a:prstGeom>
        </p:spPr>
      </p:pic>
      <p:sp>
        <p:nvSpPr>
          <p:cNvPr id="2" name="Title 1">
            <a:extLst>
              <a:ext uri="{FF2B5EF4-FFF2-40B4-BE49-F238E27FC236}">
                <a16:creationId xmlns:a16="http://schemas.microsoft.com/office/drawing/2014/main" id="{C953B81D-C45A-E441-E0CF-D0290127AA85}"/>
              </a:ext>
            </a:extLst>
          </p:cNvPr>
          <p:cNvSpPr>
            <a:spLocks noGrp="1"/>
          </p:cNvSpPr>
          <p:nvPr>
            <p:ph type="title"/>
          </p:nvPr>
        </p:nvSpPr>
        <p:spPr>
          <a:xfrm>
            <a:off x="6912077" y="-35933"/>
            <a:ext cx="5279923" cy="1325563"/>
          </a:xfrm>
        </p:spPr>
        <p:txBody>
          <a:bodyPr>
            <a:normAutofit/>
          </a:bodyPr>
          <a:lstStyle/>
          <a:p>
            <a:pPr algn="ctr"/>
            <a:r>
              <a:rPr lang="en-GB" sz="3600" b="1">
                <a:solidFill>
                  <a:srgbClr val="0032A0"/>
                </a:solidFill>
                <a:latin typeface="Arial" panose="020B0604020202020204" pitchFamily="34" charset="0"/>
                <a:cs typeface="Arial" panose="020B0604020202020204" pitchFamily="34" charset="0"/>
              </a:rPr>
              <a:t>Celebrate Student Achievements </a:t>
            </a:r>
          </a:p>
        </p:txBody>
      </p:sp>
      <p:pic>
        <p:nvPicPr>
          <p:cNvPr id="9" name="Picture 8" descr="A screenshot of a computer&#10;&#10;Description automatically generated">
            <a:extLst>
              <a:ext uri="{FF2B5EF4-FFF2-40B4-BE49-F238E27FC236}">
                <a16:creationId xmlns:a16="http://schemas.microsoft.com/office/drawing/2014/main" id="{2578A936-5F7D-8519-7030-DDC8B3A54883}"/>
              </a:ext>
            </a:extLst>
          </p:cNvPr>
          <p:cNvPicPr>
            <a:picLocks noChangeAspect="1"/>
          </p:cNvPicPr>
          <p:nvPr/>
        </p:nvPicPr>
        <p:blipFill rotWithShape="1">
          <a:blip r:embed="rId4">
            <a:extLst>
              <a:ext uri="{28A0092B-C50C-407E-A947-70E740481C1C}">
                <a14:useLocalDpi xmlns:a14="http://schemas.microsoft.com/office/drawing/2010/main" val="0"/>
              </a:ext>
            </a:extLst>
          </a:blip>
          <a:srcRect b="32722"/>
          <a:stretch/>
        </p:blipFill>
        <p:spPr bwMode="auto">
          <a:xfrm>
            <a:off x="8274957" y="1948149"/>
            <a:ext cx="3071960" cy="4016717"/>
          </a:xfrm>
          <a:prstGeom prst="rect">
            <a:avLst/>
          </a:prstGeom>
          <a:ln>
            <a:noFill/>
          </a:ln>
          <a:effectLst>
            <a:outerShdw blurRad="292100" dist="139700" dir="2700000" algn="tl" rotWithShape="0">
              <a:srgbClr val="333333">
                <a:alpha val="65000"/>
              </a:srgbClr>
            </a:outerShdw>
          </a:effectLst>
          <a:extLst>
            <a:ext uri="{53640926-AAD7-44D8-BBD7-CCE9431645EC}">
              <a14:shadowObscured xmlns:a14="http://schemas.microsoft.com/office/drawing/2010/main"/>
            </a:ext>
          </a:extLst>
        </p:spPr>
      </p:pic>
      <p:pic>
        <p:nvPicPr>
          <p:cNvPr id="6" name="Content Placeholder 5">
            <a:extLst>
              <a:ext uri="{FF2B5EF4-FFF2-40B4-BE49-F238E27FC236}">
                <a16:creationId xmlns:a16="http://schemas.microsoft.com/office/drawing/2014/main" id="{D7EA66FC-C2CA-4749-6731-C49C638E4821}"/>
              </a:ext>
            </a:extLst>
          </p:cNvPr>
          <p:cNvPicPr>
            <a:picLocks noGrp="1" noChangeAspect="1"/>
          </p:cNvPicPr>
          <p:nvPr>
            <p:ph idx="1"/>
          </p:nvPr>
        </p:nvPicPr>
        <p:blipFill>
          <a:blip r:embed="rId5"/>
          <a:stretch>
            <a:fillRect/>
          </a:stretch>
        </p:blipFill>
        <p:spPr>
          <a:xfrm>
            <a:off x="3063143" y="4468344"/>
            <a:ext cx="4587122" cy="2073724"/>
          </a:xfrm>
          <a:prstGeom prst="rect">
            <a:avLst/>
          </a:prstGeom>
          <a:ln>
            <a:noFill/>
          </a:ln>
          <a:effectLst>
            <a:outerShdw blurRad="292100" dist="139700" dir="2700000" algn="tl" rotWithShape="0">
              <a:srgbClr val="333333">
                <a:alpha val="65000"/>
              </a:srgbClr>
            </a:outerShdw>
          </a:effectLst>
        </p:spPr>
      </p:pic>
      <p:sp>
        <p:nvSpPr>
          <p:cNvPr id="19" name="TextBox 18">
            <a:extLst>
              <a:ext uri="{FF2B5EF4-FFF2-40B4-BE49-F238E27FC236}">
                <a16:creationId xmlns:a16="http://schemas.microsoft.com/office/drawing/2014/main" id="{D0D4DB89-139F-46B3-C33C-BD17A8DD72F3}"/>
              </a:ext>
            </a:extLst>
          </p:cNvPr>
          <p:cNvSpPr txBox="1"/>
          <p:nvPr/>
        </p:nvSpPr>
        <p:spPr>
          <a:xfrm>
            <a:off x="442306" y="1856643"/>
            <a:ext cx="7577470" cy="2800767"/>
          </a:xfrm>
          <a:prstGeom prst="rect">
            <a:avLst/>
          </a:prstGeom>
          <a:noFill/>
        </p:spPr>
        <p:txBody>
          <a:bodyPr wrap="square" lIns="91440" tIns="45720" rIns="91440" bIns="45720" anchor="t">
            <a:spAutoFit/>
          </a:bodyPr>
          <a:lstStyle/>
          <a:p>
            <a:pPr marL="342900" indent="-342900">
              <a:buFont typeface="Arial" panose="020B0604020202020204" pitchFamily="34" charset="0"/>
              <a:buChar char="•"/>
            </a:pPr>
            <a:r>
              <a:rPr lang="en-GB" sz="2000" b="1">
                <a:solidFill>
                  <a:schemeClr val="bg1"/>
                </a:solidFill>
                <a:latin typeface="Arial" panose="020B0604020202020204" pitchFamily="34" charset="0"/>
                <a:cs typeface="Arial" panose="020B0604020202020204" pitchFamily="34" charset="0"/>
              </a:rPr>
              <a:t>See who is awarded badges for their achievements.</a:t>
            </a:r>
          </a:p>
          <a:p>
            <a:pPr marL="342900" indent="-342900">
              <a:buFont typeface="Arial" panose="020B0604020202020204" pitchFamily="34" charset="0"/>
              <a:buChar char="•"/>
            </a:pPr>
            <a:endParaRPr lang="en-GB" sz="2000" b="1">
              <a:solidFill>
                <a:schemeClr val="bg1"/>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000" b="1">
                <a:solidFill>
                  <a:schemeClr val="bg1"/>
                </a:solidFill>
                <a:latin typeface="Arial" panose="020B0604020202020204" pitchFamily="34" charset="0"/>
                <a:cs typeface="Arial" panose="020B0604020202020204" pitchFamily="34" charset="0"/>
              </a:rPr>
              <a:t>Explore who achieved their goals.</a:t>
            </a:r>
          </a:p>
          <a:p>
            <a:pPr marL="342900" indent="-342900">
              <a:buFont typeface="Arial" panose="020B0604020202020204" pitchFamily="34" charset="0"/>
              <a:buChar char="•"/>
            </a:pPr>
            <a:endParaRPr lang="en-GB" sz="2000" b="1">
              <a:solidFill>
                <a:schemeClr val="bg1"/>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000" b="1">
                <a:solidFill>
                  <a:schemeClr val="bg1"/>
                </a:solidFill>
                <a:latin typeface="Arial" panose="020B0604020202020204" pitchFamily="34" charset="0"/>
                <a:cs typeface="Arial" panose="020B0604020202020204" pitchFamily="34" charset="0"/>
              </a:rPr>
              <a:t>Discuss what changes they would make next time.</a:t>
            </a:r>
          </a:p>
          <a:p>
            <a:pPr marL="342900" indent="-342900">
              <a:buFont typeface="Arial" panose="020B0604020202020204" pitchFamily="34" charset="0"/>
              <a:buChar char="•"/>
            </a:pPr>
            <a:endParaRPr lang="en-GB" sz="2000" b="1">
              <a:solidFill>
                <a:schemeClr val="bg1"/>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000" b="1">
                <a:solidFill>
                  <a:schemeClr val="bg1"/>
                </a:solidFill>
                <a:latin typeface="Arial"/>
                <a:cs typeface="Arial"/>
              </a:rPr>
              <a:t>Talk about how this might influence their own lives.</a:t>
            </a:r>
          </a:p>
          <a:p>
            <a:pPr marL="285750" indent="-285750">
              <a:buFont typeface="Wingdings" panose="05000000000000000000" pitchFamily="2" charset="2"/>
              <a:buChar char="q"/>
            </a:pPr>
            <a:endParaRPr lang="en-GB">
              <a:cs typeface="Arial" panose="020B0604020202020204"/>
            </a:endParaRPr>
          </a:p>
          <a:p>
            <a:endParaRPr lang="en-GB">
              <a:cs typeface="Arial" panose="020B0604020202020204"/>
            </a:endParaRPr>
          </a:p>
        </p:txBody>
      </p:sp>
    </p:spTree>
    <p:extLst>
      <p:ext uri="{BB962C8B-B14F-4D97-AF65-F5344CB8AC3E}">
        <p14:creationId xmlns:p14="http://schemas.microsoft.com/office/powerpoint/2010/main" val="4196045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lue and white background&#10;&#10;Description automatically generated with medium confidence">
            <a:extLst>
              <a:ext uri="{FF2B5EF4-FFF2-40B4-BE49-F238E27FC236}">
                <a16:creationId xmlns:a16="http://schemas.microsoft.com/office/drawing/2014/main" id="{7DFAB9B6-E8C0-11D1-3C32-025A4DBE5016}"/>
              </a:ext>
            </a:extLst>
          </p:cNvPr>
          <p:cNvPicPr>
            <a:picLocks noChangeAspect="1"/>
          </p:cNvPicPr>
          <p:nvPr/>
        </p:nvPicPr>
        <p:blipFill>
          <a:blip r:embed="rId3">
            <a:extLst>
              <a:ext uri="{28A0092B-C50C-407E-A947-70E740481C1C}">
                <a14:useLocalDpi xmlns:a14="http://schemas.microsoft.com/office/drawing/2010/main" val="0"/>
              </a:ext>
            </a:extLst>
          </a:blip>
          <a:srcRect t="2839"/>
          <a:stretch/>
        </p:blipFill>
        <p:spPr>
          <a:xfrm>
            <a:off x="16626" y="0"/>
            <a:ext cx="12192000" cy="6886015"/>
          </a:xfrm>
          <a:prstGeom prst="rect">
            <a:avLst/>
          </a:prstGeom>
        </p:spPr>
      </p:pic>
      <p:sp>
        <p:nvSpPr>
          <p:cNvPr id="2" name="Title 1">
            <a:extLst>
              <a:ext uri="{FF2B5EF4-FFF2-40B4-BE49-F238E27FC236}">
                <a16:creationId xmlns:a16="http://schemas.microsoft.com/office/drawing/2014/main" id="{4E6A5643-E541-C9AE-E3A5-DF57F4BF7364}"/>
              </a:ext>
            </a:extLst>
          </p:cNvPr>
          <p:cNvSpPr>
            <a:spLocks noGrp="1"/>
          </p:cNvSpPr>
          <p:nvPr>
            <p:ph type="title"/>
          </p:nvPr>
        </p:nvSpPr>
        <p:spPr>
          <a:xfrm>
            <a:off x="6676103" y="-369103"/>
            <a:ext cx="5532523" cy="1638377"/>
          </a:xfrm>
        </p:spPr>
        <p:txBody>
          <a:bodyPr anchor="b">
            <a:normAutofit/>
          </a:bodyPr>
          <a:lstStyle/>
          <a:p>
            <a:pPr algn="ctr"/>
            <a:r>
              <a:rPr lang="en-GB" sz="3600" b="1">
                <a:solidFill>
                  <a:srgbClr val="0032A0"/>
                </a:solidFill>
                <a:latin typeface="Arial" panose="020B0604020202020204" pitchFamily="34" charset="0"/>
                <a:cs typeface="Arial" panose="020B0604020202020204" pitchFamily="34" charset="0"/>
              </a:rPr>
              <a:t>Teacher Overview of Guides</a:t>
            </a:r>
          </a:p>
        </p:txBody>
      </p:sp>
      <p:pic>
        <p:nvPicPr>
          <p:cNvPr id="7" name="Picture 6" descr="A cartoon character holding a computer&#10;&#10;Description automatically generated">
            <a:extLst>
              <a:ext uri="{FF2B5EF4-FFF2-40B4-BE49-F238E27FC236}">
                <a16:creationId xmlns:a16="http://schemas.microsoft.com/office/drawing/2014/main" id="{F9B44BAD-20D2-6DA4-0C4D-81567F37A91C}"/>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9984" b="97332" l="9996" r="89881">
                        <a14:foregroundMark x1="22900" y1="64107" x2="11798" y2="59297"/>
                        <a14:foregroundMark x1="11798" y1="59297" x2="11266" y2="58892"/>
                        <a14:foregroundMark x1="15936" y1="66370" x2="12536" y2="63460"/>
                        <a14:foregroundMark x1="16141" y1="63460" x2="13396" y2="72029"/>
                        <a14:foregroundMark x1="13396" y1="72029" x2="13396" y2="72029"/>
                        <a14:foregroundMark x1="12741" y1="71140" x2="10037" y2="62611"/>
                        <a14:foregroundMark x1="10037" y1="62611" x2="9996" y2="61277"/>
                        <a14:foregroundMark x1="10119" y1="61843" x2="11594" y2="71261"/>
                        <a14:foregroundMark x1="11594" y1="71261" x2="13355" y2="71908"/>
                        <a14:foregroundMark x1="52601" y1="83387" x2="48505" y2="91835"/>
                        <a14:foregroundMark x1="48505" y1="91835" x2="48300" y2="94745"/>
                        <a14:foregroundMark x1="26915" y1="71099" x2="38222" y2="72312"/>
                        <a14:foregroundMark x1="38222" y1="72312" x2="40352" y2="71463"/>
                        <a14:foregroundMark x1="33224" y1="74535" x2="42032" y2="70816"/>
                        <a14:foregroundMark x1="59525" y1="96483" x2="59320" y2="91593"/>
                        <a14:foregroundMark x1="48341" y1="97332" x2="48259" y2="95230"/>
                        <a14:backgroundMark x1="42810" y1="69483" x2="43425" y2="66168"/>
                      </a14:backgroundRemoval>
                    </a14:imgEffect>
                  </a14:imgLayer>
                </a14:imgProps>
              </a:ext>
              <a:ext uri="{28A0092B-C50C-407E-A947-70E740481C1C}">
                <a14:useLocalDpi xmlns:a14="http://schemas.microsoft.com/office/drawing/2010/main" val="0"/>
              </a:ext>
            </a:extLst>
          </a:blip>
          <a:srcRect b="8796"/>
          <a:stretch/>
        </p:blipFill>
        <p:spPr>
          <a:xfrm>
            <a:off x="-278146" y="101225"/>
            <a:ext cx="5600981" cy="5177625"/>
          </a:xfrm>
          <a:prstGeom prst="rect">
            <a:avLst/>
          </a:prstGeom>
        </p:spPr>
      </p:pic>
      <p:sp>
        <p:nvSpPr>
          <p:cNvPr id="8" name="TextBox 7">
            <a:extLst>
              <a:ext uri="{FF2B5EF4-FFF2-40B4-BE49-F238E27FC236}">
                <a16:creationId xmlns:a16="http://schemas.microsoft.com/office/drawing/2014/main" id="{D43CD215-9982-B28F-B75C-3924EF932026}"/>
              </a:ext>
            </a:extLst>
          </p:cNvPr>
          <p:cNvSpPr txBox="1"/>
          <p:nvPr/>
        </p:nvSpPr>
        <p:spPr>
          <a:xfrm>
            <a:off x="4446466" y="2073401"/>
            <a:ext cx="7863521" cy="3693319"/>
          </a:xfrm>
          <a:prstGeom prst="rect">
            <a:avLst/>
          </a:prstGeom>
          <a:noFill/>
        </p:spPr>
        <p:txBody>
          <a:bodyPr wrap="square" rtlCol="0">
            <a:spAutoFit/>
          </a:bodyPr>
          <a:lstStyle/>
          <a:p>
            <a:r>
              <a:rPr lang="en-GB" sz="2400" b="1">
                <a:solidFill>
                  <a:schemeClr val="bg1"/>
                </a:solidFill>
                <a:latin typeface="Arial" panose="020B0604020202020204" pitchFamily="34" charset="0"/>
                <a:cs typeface="Arial" panose="020B0604020202020204" pitchFamily="34" charset="0"/>
              </a:rPr>
              <a:t>Use our Teacher Guides and Student Worksheets </a:t>
            </a:r>
          </a:p>
          <a:p>
            <a:r>
              <a:rPr lang="en-GB" sz="2400" b="1">
                <a:solidFill>
                  <a:schemeClr val="bg1"/>
                </a:solidFill>
                <a:latin typeface="Arial" panose="020B0604020202020204" pitchFamily="34" charset="0"/>
                <a:cs typeface="Arial" panose="020B0604020202020204" pitchFamily="34" charset="0"/>
              </a:rPr>
              <a:t>to support learning </a:t>
            </a:r>
          </a:p>
          <a:p>
            <a:pPr marL="342900" indent="-342900">
              <a:buAutoNum type="arabicPeriod"/>
            </a:pPr>
            <a:endParaRPr lang="en-GB" sz="2400" b="1">
              <a:solidFill>
                <a:schemeClr val="bg1"/>
              </a:solidFill>
              <a:latin typeface="Arial" panose="020B0604020202020204" pitchFamily="34" charset="0"/>
              <a:cs typeface="Arial" panose="020B0604020202020204" pitchFamily="34" charset="0"/>
            </a:endParaRPr>
          </a:p>
          <a:p>
            <a:pPr marL="342900" indent="-342900">
              <a:buAutoNum type="arabicPeriod"/>
            </a:pPr>
            <a:r>
              <a:rPr lang="en-GB" sz="2400" b="1">
                <a:solidFill>
                  <a:schemeClr val="bg1"/>
                </a:solidFill>
                <a:latin typeface="Arial" panose="020B0604020202020204" pitchFamily="34" charset="0"/>
                <a:cs typeface="Arial" panose="020B0604020202020204" pitchFamily="34" charset="0"/>
              </a:rPr>
              <a:t>Ready to Save (Teacher Guide &amp; Student Worksheets)</a:t>
            </a:r>
          </a:p>
          <a:p>
            <a:pPr marL="342900" indent="-342900">
              <a:buAutoNum type="arabicPeriod"/>
            </a:pPr>
            <a:endParaRPr lang="en-GB" sz="2400" b="1">
              <a:solidFill>
                <a:schemeClr val="bg1"/>
              </a:solidFill>
              <a:latin typeface="Arial" panose="020B0604020202020204" pitchFamily="34" charset="0"/>
              <a:cs typeface="Arial" panose="020B0604020202020204" pitchFamily="34" charset="0"/>
            </a:endParaRPr>
          </a:p>
          <a:p>
            <a:pPr marL="342900" indent="-342900">
              <a:buAutoNum type="arabicPeriod"/>
            </a:pPr>
            <a:r>
              <a:rPr lang="en-GB" sz="2400" b="1">
                <a:solidFill>
                  <a:schemeClr val="bg1"/>
                </a:solidFill>
                <a:latin typeface="Arial" panose="020B0604020202020204" pitchFamily="34" charset="0"/>
                <a:cs typeface="Arial" panose="020B0604020202020204" pitchFamily="34" charset="0"/>
              </a:rPr>
              <a:t>Values (Teacher Guide &amp; Student Worksheets)</a:t>
            </a:r>
          </a:p>
          <a:p>
            <a:pPr marL="342900" indent="-342900">
              <a:buAutoNum type="arabicPeriod"/>
            </a:pPr>
            <a:endParaRPr lang="en-GB" sz="2400" b="1">
              <a:solidFill>
                <a:schemeClr val="bg1"/>
              </a:solidFill>
              <a:latin typeface="Arial" panose="020B0604020202020204" pitchFamily="34" charset="0"/>
              <a:cs typeface="Arial" panose="020B0604020202020204" pitchFamily="34" charset="0"/>
            </a:endParaRPr>
          </a:p>
          <a:p>
            <a:pPr marL="342900" indent="-342900">
              <a:buAutoNum type="arabicPeriod"/>
            </a:pPr>
            <a:r>
              <a:rPr lang="en-GB" sz="2400" b="1">
                <a:solidFill>
                  <a:schemeClr val="bg1"/>
                </a:solidFill>
                <a:latin typeface="Arial" panose="020B0604020202020204" pitchFamily="34" charset="0"/>
                <a:cs typeface="Arial" panose="020B0604020202020204" pitchFamily="34" charset="0"/>
              </a:rPr>
              <a:t>Child Trust Funds </a:t>
            </a:r>
          </a:p>
          <a:p>
            <a:endParaRPr lang="en-GB"/>
          </a:p>
        </p:txBody>
      </p:sp>
    </p:spTree>
    <p:extLst>
      <p:ext uri="{BB962C8B-B14F-4D97-AF65-F5344CB8AC3E}">
        <p14:creationId xmlns:p14="http://schemas.microsoft.com/office/powerpoint/2010/main" val="22785496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9FE3"/>
        </a:solidFill>
        <a:effectLst/>
      </p:bgPr>
    </p:bg>
    <p:spTree>
      <p:nvGrpSpPr>
        <p:cNvPr id="1" name=""/>
        <p:cNvGrpSpPr/>
        <p:nvPr/>
      </p:nvGrpSpPr>
      <p:grpSpPr>
        <a:xfrm>
          <a:off x="0" y="0"/>
          <a:ext cx="0" cy="0"/>
          <a:chOff x="0" y="0"/>
          <a:chExt cx="0" cy="0"/>
        </a:xfrm>
      </p:grpSpPr>
      <p:pic>
        <p:nvPicPr>
          <p:cNvPr id="3" name="Picture 2" descr="A blue and white background">
            <a:extLst>
              <a:ext uri="{FF2B5EF4-FFF2-40B4-BE49-F238E27FC236}">
                <a16:creationId xmlns:a16="http://schemas.microsoft.com/office/drawing/2014/main" id="{226D4F0F-1189-C941-2800-12C00F58145B}"/>
              </a:ext>
            </a:extLst>
          </p:cNvPr>
          <p:cNvPicPr>
            <a:picLocks noChangeAspect="1"/>
          </p:cNvPicPr>
          <p:nvPr/>
        </p:nvPicPr>
        <p:blipFill>
          <a:blip r:embed="rId3">
            <a:extLst>
              <a:ext uri="{28A0092B-C50C-407E-A947-70E740481C1C}">
                <a14:useLocalDpi xmlns:a14="http://schemas.microsoft.com/office/drawing/2010/main" val="0"/>
              </a:ext>
            </a:extLst>
          </a:blip>
          <a:srcRect t="2839"/>
          <a:stretch/>
        </p:blipFill>
        <p:spPr>
          <a:xfrm>
            <a:off x="0" y="-28015"/>
            <a:ext cx="12192000" cy="6886015"/>
          </a:xfrm>
          <a:prstGeom prst="rect">
            <a:avLst/>
          </a:prstGeom>
        </p:spPr>
      </p:pic>
      <p:sp>
        <p:nvSpPr>
          <p:cNvPr id="2" name="Title 1">
            <a:extLst>
              <a:ext uri="{FF2B5EF4-FFF2-40B4-BE49-F238E27FC236}">
                <a16:creationId xmlns:a16="http://schemas.microsoft.com/office/drawing/2014/main" id="{D6D9C59B-9791-7619-321F-C53A00B8A41B}"/>
              </a:ext>
            </a:extLst>
          </p:cNvPr>
          <p:cNvSpPr>
            <a:spLocks noGrp="1"/>
          </p:cNvSpPr>
          <p:nvPr>
            <p:ph type="title"/>
          </p:nvPr>
        </p:nvSpPr>
        <p:spPr>
          <a:xfrm>
            <a:off x="6676103" y="130686"/>
            <a:ext cx="5515897" cy="1111211"/>
          </a:xfrm>
        </p:spPr>
        <p:txBody>
          <a:bodyPr>
            <a:normAutofit/>
          </a:bodyPr>
          <a:lstStyle/>
          <a:p>
            <a:pPr algn="ctr"/>
            <a:r>
              <a:rPr lang="en-GB" sz="3600" b="1">
                <a:solidFill>
                  <a:srgbClr val="0032A0"/>
                </a:solidFill>
                <a:latin typeface="Arial" panose="020B0604020202020204" pitchFamily="34" charset="0"/>
                <a:cs typeface="Arial" panose="020B0604020202020204" pitchFamily="34" charset="0"/>
              </a:rPr>
              <a:t>Overview of Guides </a:t>
            </a:r>
            <a:br>
              <a:rPr lang="en-GB" sz="3600" b="1">
                <a:solidFill>
                  <a:srgbClr val="0032A0"/>
                </a:solidFill>
                <a:latin typeface="Arial" panose="020B0604020202020204" pitchFamily="34" charset="0"/>
                <a:cs typeface="Arial" panose="020B0604020202020204" pitchFamily="34" charset="0"/>
              </a:rPr>
            </a:br>
            <a:r>
              <a:rPr lang="en-GB" sz="3600" b="1">
                <a:solidFill>
                  <a:srgbClr val="0032A0"/>
                </a:solidFill>
                <a:latin typeface="Arial" panose="020B0604020202020204" pitchFamily="34" charset="0"/>
                <a:cs typeface="Arial" panose="020B0604020202020204" pitchFamily="34" charset="0"/>
              </a:rPr>
              <a:t>    Ready to Save</a:t>
            </a:r>
          </a:p>
        </p:txBody>
      </p:sp>
      <p:pic>
        <p:nvPicPr>
          <p:cNvPr id="4" name="Content Placeholder 3">
            <a:extLst>
              <a:ext uri="{FF2B5EF4-FFF2-40B4-BE49-F238E27FC236}">
                <a16:creationId xmlns:a16="http://schemas.microsoft.com/office/drawing/2014/main" id="{261D99DA-B7AF-8E9B-E378-C37B3C56D4A2}"/>
              </a:ext>
            </a:extLst>
          </p:cNvPr>
          <p:cNvPicPr>
            <a:picLocks noGrp="1" noChangeAspect="1"/>
          </p:cNvPicPr>
          <p:nvPr>
            <p:ph idx="1"/>
          </p:nvPr>
        </p:nvPicPr>
        <p:blipFill>
          <a:blip r:embed="rId4"/>
          <a:stretch>
            <a:fillRect/>
          </a:stretch>
        </p:blipFill>
        <p:spPr>
          <a:xfrm>
            <a:off x="1100984" y="1695612"/>
            <a:ext cx="3073754" cy="166412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Picture 4">
            <a:extLst>
              <a:ext uri="{FF2B5EF4-FFF2-40B4-BE49-F238E27FC236}">
                <a16:creationId xmlns:a16="http://schemas.microsoft.com/office/drawing/2014/main" id="{DCBFA6E1-8269-0958-5EE5-54074FFB3B2D}"/>
              </a:ext>
            </a:extLst>
          </p:cNvPr>
          <p:cNvPicPr>
            <a:picLocks noChangeAspect="1"/>
          </p:cNvPicPr>
          <p:nvPr/>
        </p:nvPicPr>
        <p:blipFill>
          <a:blip r:embed="rId5"/>
          <a:stretch>
            <a:fillRect/>
          </a:stretch>
        </p:blipFill>
        <p:spPr>
          <a:xfrm>
            <a:off x="1100984" y="3674543"/>
            <a:ext cx="3073754" cy="194156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7" name="TextBox 6">
            <a:extLst>
              <a:ext uri="{FF2B5EF4-FFF2-40B4-BE49-F238E27FC236}">
                <a16:creationId xmlns:a16="http://schemas.microsoft.com/office/drawing/2014/main" id="{C825C03A-F1A3-E282-A81D-A7A39B0E57FF}"/>
              </a:ext>
            </a:extLst>
          </p:cNvPr>
          <p:cNvSpPr txBox="1"/>
          <p:nvPr/>
        </p:nvSpPr>
        <p:spPr>
          <a:xfrm>
            <a:off x="4795204" y="1874050"/>
            <a:ext cx="6776329" cy="3600986"/>
          </a:xfrm>
          <a:prstGeom prst="rect">
            <a:avLst/>
          </a:prstGeom>
          <a:noFill/>
        </p:spPr>
        <p:txBody>
          <a:bodyPr wrap="square" lIns="91440" tIns="45720" rIns="91440" bIns="45720" anchor="t">
            <a:spAutoFit/>
          </a:bodyPr>
          <a:lstStyle/>
          <a:p>
            <a:r>
              <a:rPr lang="en-GB" sz="2400" b="1">
                <a:solidFill>
                  <a:schemeClr val="bg1"/>
                </a:solidFill>
                <a:latin typeface="Arial" panose="020B0604020202020204" pitchFamily="34" charset="0"/>
                <a:cs typeface="Arial" panose="020B0604020202020204" pitchFamily="34" charset="0"/>
              </a:rPr>
              <a:t>Supporting learning relating to goal-based saving by: </a:t>
            </a:r>
          </a:p>
          <a:p>
            <a:pPr marL="285750" indent="-285750">
              <a:buFont typeface="Arial" panose="020B0604020202020204" pitchFamily="34" charset="0"/>
              <a:buChar char="•"/>
            </a:pPr>
            <a:endParaRPr lang="en-GB" sz="2400" b="1">
              <a:solidFill>
                <a:schemeClr val="bg1"/>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400" b="1">
                <a:solidFill>
                  <a:schemeClr val="bg1"/>
                </a:solidFill>
                <a:latin typeface="Arial" panose="020B0604020202020204" pitchFamily="34" charset="0"/>
                <a:cs typeface="Arial" panose="020B0604020202020204" pitchFamily="34" charset="0"/>
              </a:rPr>
              <a:t>Challenging students to match savings strategies to realistic goals.</a:t>
            </a:r>
          </a:p>
          <a:p>
            <a:endParaRPr lang="en-GB" sz="2400" b="1">
              <a:solidFill>
                <a:schemeClr val="bg1"/>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400" b="1">
                <a:solidFill>
                  <a:schemeClr val="bg1"/>
                </a:solidFill>
                <a:latin typeface="Arial" panose="020B0604020202020204" pitchFamily="34" charset="0"/>
                <a:cs typeface="Arial" panose="020B0604020202020204" pitchFamily="34" charset="0"/>
              </a:rPr>
              <a:t>Tasking them to choose the right savings solution to achieve given goals.</a:t>
            </a:r>
          </a:p>
          <a:p>
            <a:pPr marL="285750" indent="-285750">
              <a:buFont typeface="Wingdings" panose="05000000000000000000" pitchFamily="2" charset="2"/>
              <a:buChar char="q"/>
            </a:pPr>
            <a:endParaRPr lang="en-GB">
              <a:cs typeface="Arial" panose="020B0604020202020204"/>
            </a:endParaRPr>
          </a:p>
          <a:p>
            <a:endParaRPr lang="en-GB">
              <a:cs typeface="Arial" panose="020B0604020202020204"/>
            </a:endParaRPr>
          </a:p>
        </p:txBody>
      </p:sp>
    </p:spTree>
    <p:extLst>
      <p:ext uri="{BB962C8B-B14F-4D97-AF65-F5344CB8AC3E}">
        <p14:creationId xmlns:p14="http://schemas.microsoft.com/office/powerpoint/2010/main" val="37972546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9FE3"/>
        </a:solidFill>
        <a:effectLst/>
      </p:bgPr>
    </p:bg>
    <p:spTree>
      <p:nvGrpSpPr>
        <p:cNvPr id="1" name=""/>
        <p:cNvGrpSpPr/>
        <p:nvPr/>
      </p:nvGrpSpPr>
      <p:grpSpPr>
        <a:xfrm>
          <a:off x="0" y="0"/>
          <a:ext cx="0" cy="0"/>
          <a:chOff x="0" y="0"/>
          <a:chExt cx="0" cy="0"/>
        </a:xfrm>
      </p:grpSpPr>
      <p:pic>
        <p:nvPicPr>
          <p:cNvPr id="3" name="Picture 2" descr="A blue and white background&#10;&#10;Description automatically generated with medium confidence">
            <a:extLst>
              <a:ext uri="{FF2B5EF4-FFF2-40B4-BE49-F238E27FC236}">
                <a16:creationId xmlns:a16="http://schemas.microsoft.com/office/drawing/2014/main" id="{DA414130-6DC4-D073-E72B-256818903C8A}"/>
              </a:ext>
            </a:extLst>
          </p:cNvPr>
          <p:cNvPicPr>
            <a:picLocks noChangeAspect="1"/>
          </p:cNvPicPr>
          <p:nvPr/>
        </p:nvPicPr>
        <p:blipFill>
          <a:blip r:embed="rId3">
            <a:extLst>
              <a:ext uri="{28A0092B-C50C-407E-A947-70E740481C1C}">
                <a14:useLocalDpi xmlns:a14="http://schemas.microsoft.com/office/drawing/2010/main" val="0"/>
              </a:ext>
            </a:extLst>
          </a:blip>
          <a:srcRect t="2839"/>
          <a:stretch/>
        </p:blipFill>
        <p:spPr>
          <a:xfrm>
            <a:off x="0" y="-28015"/>
            <a:ext cx="12192000" cy="6886015"/>
          </a:xfrm>
          <a:prstGeom prst="rect">
            <a:avLst/>
          </a:prstGeom>
        </p:spPr>
      </p:pic>
      <p:sp>
        <p:nvSpPr>
          <p:cNvPr id="2" name="Title 1">
            <a:extLst>
              <a:ext uri="{FF2B5EF4-FFF2-40B4-BE49-F238E27FC236}">
                <a16:creationId xmlns:a16="http://schemas.microsoft.com/office/drawing/2014/main" id="{D6D9C59B-9791-7619-321F-C53A00B8A41B}"/>
              </a:ext>
            </a:extLst>
          </p:cNvPr>
          <p:cNvSpPr>
            <a:spLocks noGrp="1"/>
          </p:cNvSpPr>
          <p:nvPr>
            <p:ph type="title"/>
          </p:nvPr>
        </p:nvSpPr>
        <p:spPr>
          <a:xfrm>
            <a:off x="7049728" y="-28014"/>
            <a:ext cx="5142271" cy="1358348"/>
          </a:xfrm>
        </p:spPr>
        <p:txBody>
          <a:bodyPr>
            <a:noAutofit/>
          </a:bodyPr>
          <a:lstStyle/>
          <a:p>
            <a:pPr algn="ctr"/>
            <a:r>
              <a:rPr lang="en-GB" sz="3600" b="1">
                <a:solidFill>
                  <a:srgbClr val="0032A0"/>
                </a:solidFill>
                <a:latin typeface="Arial" panose="020B0604020202020204" pitchFamily="34" charset="0"/>
                <a:cs typeface="Arial" panose="020B0604020202020204" pitchFamily="34" charset="0"/>
              </a:rPr>
              <a:t>Overview of Guides Values</a:t>
            </a:r>
          </a:p>
        </p:txBody>
      </p:sp>
      <p:pic>
        <p:nvPicPr>
          <p:cNvPr id="4" name="Content Placeholder 3">
            <a:extLst>
              <a:ext uri="{FF2B5EF4-FFF2-40B4-BE49-F238E27FC236}">
                <a16:creationId xmlns:a16="http://schemas.microsoft.com/office/drawing/2014/main" id="{261D99DA-B7AF-8E9B-E378-C37B3C56D4A2}"/>
              </a:ext>
            </a:extLst>
          </p:cNvPr>
          <p:cNvPicPr>
            <a:picLocks noGrp="1" noChangeAspect="1"/>
          </p:cNvPicPr>
          <p:nvPr>
            <p:ph idx="1"/>
          </p:nvPr>
        </p:nvPicPr>
        <p:blipFill>
          <a:blip r:embed="rId4">
            <a:extLst>
              <a:ext uri="{28A0092B-C50C-407E-A947-70E740481C1C}">
                <a14:useLocalDpi xmlns:a14="http://schemas.microsoft.com/office/drawing/2010/main" val="0"/>
              </a:ext>
            </a:extLst>
          </a:blip>
          <a:srcRect/>
          <a:stretch/>
        </p:blipFill>
        <p:spPr>
          <a:xfrm>
            <a:off x="1402634" y="1733906"/>
            <a:ext cx="3265067" cy="176769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Picture 4">
            <a:extLst>
              <a:ext uri="{FF2B5EF4-FFF2-40B4-BE49-F238E27FC236}">
                <a16:creationId xmlns:a16="http://schemas.microsoft.com/office/drawing/2014/main" id="{25AA21FE-ABC4-64DB-1DF7-83DB86BAD6DA}"/>
              </a:ext>
            </a:extLst>
          </p:cNvPr>
          <p:cNvPicPr>
            <a:picLocks noChangeAspect="1"/>
          </p:cNvPicPr>
          <p:nvPr/>
        </p:nvPicPr>
        <p:blipFill>
          <a:blip r:embed="rId5"/>
          <a:stretch>
            <a:fillRect/>
          </a:stretch>
        </p:blipFill>
        <p:spPr>
          <a:xfrm>
            <a:off x="1359398" y="3738236"/>
            <a:ext cx="3351540" cy="189382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7" name="TextBox 6">
            <a:extLst>
              <a:ext uri="{FF2B5EF4-FFF2-40B4-BE49-F238E27FC236}">
                <a16:creationId xmlns:a16="http://schemas.microsoft.com/office/drawing/2014/main" id="{118E61D9-34BC-A19F-8C82-2AC97850CBD9}"/>
              </a:ext>
            </a:extLst>
          </p:cNvPr>
          <p:cNvSpPr txBox="1"/>
          <p:nvPr/>
        </p:nvSpPr>
        <p:spPr>
          <a:xfrm>
            <a:off x="4849901" y="2247507"/>
            <a:ext cx="7246373" cy="3693319"/>
          </a:xfrm>
          <a:prstGeom prst="rect">
            <a:avLst/>
          </a:prstGeom>
          <a:noFill/>
        </p:spPr>
        <p:txBody>
          <a:bodyPr wrap="square" rtlCol="0">
            <a:spAutoFit/>
          </a:bodyPr>
          <a:lstStyle/>
          <a:p>
            <a:r>
              <a:rPr lang="en-GB" sz="2400" b="1">
                <a:solidFill>
                  <a:schemeClr val="bg1"/>
                </a:solidFill>
                <a:latin typeface="Arial" panose="020B0604020202020204" pitchFamily="34" charset="0"/>
                <a:cs typeface="Arial" panose="020B0604020202020204" pitchFamily="34" charset="0"/>
              </a:rPr>
              <a:t>Supporting learning relating to value-driven investment choices by: </a:t>
            </a:r>
          </a:p>
          <a:p>
            <a:endParaRPr lang="en-GB" sz="2400" b="1">
              <a:solidFill>
                <a:schemeClr val="bg1"/>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400" b="1">
                <a:solidFill>
                  <a:schemeClr val="bg1"/>
                </a:solidFill>
                <a:latin typeface="Arial" panose="020B0604020202020204" pitchFamily="34" charset="0"/>
                <a:cs typeface="Arial" panose="020B0604020202020204" pitchFamily="34" charset="0"/>
              </a:rPr>
              <a:t>Presenting case studies to investigate.</a:t>
            </a:r>
          </a:p>
          <a:p>
            <a:endParaRPr lang="en-GB" sz="2400" b="1">
              <a:solidFill>
                <a:schemeClr val="bg1"/>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400" b="1">
                <a:solidFill>
                  <a:schemeClr val="bg1"/>
                </a:solidFill>
                <a:latin typeface="Arial" panose="020B0604020202020204" pitchFamily="34" charset="0"/>
                <a:cs typeface="Arial" panose="020B0604020202020204" pitchFamily="34" charset="0"/>
              </a:rPr>
              <a:t>Allowing creative license to create their own investment funds based on their values.</a:t>
            </a:r>
          </a:p>
          <a:p>
            <a:pPr marL="285750" indent="-285750">
              <a:buFont typeface="Wingdings" panose="05000000000000000000" pitchFamily="2" charset="2"/>
              <a:buChar char="q"/>
            </a:pPr>
            <a:endParaRPr lang="en-GB" sz="2400"/>
          </a:p>
          <a:p>
            <a:pPr marL="285750" indent="-285750">
              <a:buFont typeface="Wingdings" panose="05000000000000000000" pitchFamily="2" charset="2"/>
              <a:buChar char="q"/>
            </a:pPr>
            <a:endParaRPr lang="en-GB" sz="2400"/>
          </a:p>
          <a:p>
            <a:endParaRPr lang="en-GB"/>
          </a:p>
        </p:txBody>
      </p:sp>
    </p:spTree>
    <p:extLst>
      <p:ext uri="{BB962C8B-B14F-4D97-AF65-F5344CB8AC3E}">
        <p14:creationId xmlns:p14="http://schemas.microsoft.com/office/powerpoint/2010/main" val="8205831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9FE3"/>
        </a:solidFill>
        <a:effectLst/>
      </p:bgPr>
    </p:bg>
    <p:spTree>
      <p:nvGrpSpPr>
        <p:cNvPr id="1" name=""/>
        <p:cNvGrpSpPr/>
        <p:nvPr/>
      </p:nvGrpSpPr>
      <p:grpSpPr>
        <a:xfrm>
          <a:off x="0" y="0"/>
          <a:ext cx="0" cy="0"/>
          <a:chOff x="0" y="0"/>
          <a:chExt cx="0" cy="0"/>
        </a:xfrm>
      </p:grpSpPr>
      <p:pic>
        <p:nvPicPr>
          <p:cNvPr id="3" name="Picture 2" descr="A blue and white background">
            <a:extLst>
              <a:ext uri="{FF2B5EF4-FFF2-40B4-BE49-F238E27FC236}">
                <a16:creationId xmlns:a16="http://schemas.microsoft.com/office/drawing/2014/main" id="{ECF077DD-036B-58ED-29F3-6D6886FA05BF}"/>
              </a:ext>
            </a:extLst>
          </p:cNvPr>
          <p:cNvPicPr>
            <a:picLocks noChangeAspect="1"/>
          </p:cNvPicPr>
          <p:nvPr/>
        </p:nvPicPr>
        <p:blipFill>
          <a:blip r:embed="rId3">
            <a:extLst>
              <a:ext uri="{28A0092B-C50C-407E-A947-70E740481C1C}">
                <a14:useLocalDpi xmlns:a14="http://schemas.microsoft.com/office/drawing/2010/main" val="0"/>
              </a:ext>
            </a:extLst>
          </a:blip>
          <a:srcRect t="2839"/>
          <a:stretch/>
        </p:blipFill>
        <p:spPr>
          <a:xfrm>
            <a:off x="0" y="-28015"/>
            <a:ext cx="12192000" cy="6886015"/>
          </a:xfrm>
          <a:prstGeom prst="rect">
            <a:avLst/>
          </a:prstGeom>
        </p:spPr>
      </p:pic>
      <p:sp>
        <p:nvSpPr>
          <p:cNvPr id="2" name="Title 1">
            <a:extLst>
              <a:ext uri="{FF2B5EF4-FFF2-40B4-BE49-F238E27FC236}">
                <a16:creationId xmlns:a16="http://schemas.microsoft.com/office/drawing/2014/main" id="{5F78C039-51F8-9C56-6C8B-B9AEFD5F9625}"/>
              </a:ext>
            </a:extLst>
          </p:cNvPr>
          <p:cNvSpPr>
            <a:spLocks noGrp="1"/>
          </p:cNvSpPr>
          <p:nvPr>
            <p:ph type="title"/>
          </p:nvPr>
        </p:nvSpPr>
        <p:spPr>
          <a:xfrm>
            <a:off x="6833419" y="-28015"/>
            <a:ext cx="5358581" cy="1292662"/>
          </a:xfrm>
        </p:spPr>
        <p:txBody>
          <a:bodyPr>
            <a:normAutofit/>
          </a:bodyPr>
          <a:lstStyle/>
          <a:p>
            <a:pPr algn="ctr"/>
            <a:r>
              <a:rPr lang="en-GB" sz="3600" b="1">
                <a:solidFill>
                  <a:srgbClr val="0032A0"/>
                </a:solidFill>
                <a:latin typeface="Arial" panose="020B0604020202020204" pitchFamily="34" charset="0"/>
                <a:cs typeface="Arial" panose="020B0604020202020204" pitchFamily="34" charset="0"/>
              </a:rPr>
              <a:t>Overview of Guides  </a:t>
            </a:r>
            <a:br>
              <a:rPr lang="en-GB" sz="3600" b="1">
                <a:solidFill>
                  <a:srgbClr val="0032A0"/>
                </a:solidFill>
                <a:latin typeface="Arial" panose="020B0604020202020204" pitchFamily="34" charset="0"/>
                <a:cs typeface="Arial" panose="020B0604020202020204" pitchFamily="34" charset="0"/>
              </a:rPr>
            </a:br>
            <a:r>
              <a:rPr lang="en-GB" sz="3600" b="1">
                <a:solidFill>
                  <a:srgbClr val="0032A0"/>
                </a:solidFill>
                <a:latin typeface="Arial" panose="020B0604020202020204" pitchFamily="34" charset="0"/>
                <a:cs typeface="Arial" panose="020B0604020202020204" pitchFamily="34" charset="0"/>
              </a:rPr>
              <a:t>  Child Trust Funds </a:t>
            </a:r>
          </a:p>
        </p:txBody>
      </p:sp>
      <p:pic>
        <p:nvPicPr>
          <p:cNvPr id="6" name="Picture 5">
            <a:extLst>
              <a:ext uri="{FF2B5EF4-FFF2-40B4-BE49-F238E27FC236}">
                <a16:creationId xmlns:a16="http://schemas.microsoft.com/office/drawing/2014/main" id="{63932563-3DCF-AC1A-323F-58836818EF68}"/>
              </a:ext>
            </a:extLst>
          </p:cNvPr>
          <p:cNvPicPr>
            <a:picLocks noChangeAspect="1"/>
          </p:cNvPicPr>
          <p:nvPr/>
        </p:nvPicPr>
        <p:blipFill>
          <a:blip r:embed="rId4">
            <a:extLst>
              <a:ext uri="{28A0092B-C50C-407E-A947-70E740481C1C}">
                <a14:useLocalDpi xmlns:a14="http://schemas.microsoft.com/office/drawing/2010/main" val="0"/>
              </a:ext>
            </a:extLst>
          </a:blip>
          <a:srcRect t="1434" b="1434"/>
          <a:stretch/>
        </p:blipFill>
        <p:spPr>
          <a:xfrm>
            <a:off x="7674448" y="2071064"/>
            <a:ext cx="3898355" cy="238372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9" name="Graphic 8" descr="Pause">
            <a:extLst>
              <a:ext uri="{FF2B5EF4-FFF2-40B4-BE49-F238E27FC236}">
                <a16:creationId xmlns:a16="http://schemas.microsoft.com/office/drawing/2014/main" id="{2E66E30D-2B19-D5E9-1CDD-D0E4C016C7A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5400000">
            <a:off x="5524749" y="5479242"/>
            <a:ext cx="702716" cy="702716"/>
          </a:xfrm>
          <a:prstGeom prst="rect">
            <a:avLst/>
          </a:prstGeom>
        </p:spPr>
      </p:pic>
      <p:sp>
        <p:nvSpPr>
          <p:cNvPr id="10" name="TextBox 9">
            <a:extLst>
              <a:ext uri="{FF2B5EF4-FFF2-40B4-BE49-F238E27FC236}">
                <a16:creationId xmlns:a16="http://schemas.microsoft.com/office/drawing/2014/main" id="{40930B57-5FAE-453F-3E62-645ABC82A9AA}"/>
              </a:ext>
            </a:extLst>
          </p:cNvPr>
          <p:cNvSpPr txBox="1"/>
          <p:nvPr/>
        </p:nvSpPr>
        <p:spPr>
          <a:xfrm>
            <a:off x="6425118" y="5293155"/>
            <a:ext cx="4866513" cy="923579"/>
          </a:xfrm>
          <a:prstGeom prst="rect">
            <a:avLst/>
          </a:prstGeom>
          <a:solidFill>
            <a:srgbClr val="FFFFFF">
              <a:shade val="85000"/>
            </a:srgbClr>
          </a:solidFill>
          <a:ln w="127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style>
          <a:lnRef idx="2">
            <a:schemeClr val="accent5"/>
          </a:lnRef>
          <a:fillRef idx="1">
            <a:schemeClr val="lt1"/>
          </a:fillRef>
          <a:effectRef idx="0">
            <a:schemeClr val="accent5"/>
          </a:effectRef>
          <a:fontRef idx="minor">
            <a:schemeClr val="dk1"/>
          </a:fontRef>
        </p:style>
        <p:txBody>
          <a:bodyPr wrap="square" rtlCol="0">
            <a:spAutoFit/>
          </a:bodyPr>
          <a:lstStyle/>
          <a:p>
            <a:r>
              <a:rPr lang="en-GB" b="1">
                <a:solidFill>
                  <a:schemeClr val="accent5">
                    <a:lumMod val="75000"/>
                  </a:schemeClr>
                </a:solidFill>
              </a:rPr>
              <a:t>The number of children who were born in the UK between 1 September 2002 and 2 January 2011 who qualified for a Child Trust Fund.</a:t>
            </a:r>
          </a:p>
        </p:txBody>
      </p:sp>
      <p:sp>
        <p:nvSpPr>
          <p:cNvPr id="11" name="TextBox 10">
            <a:extLst>
              <a:ext uri="{FF2B5EF4-FFF2-40B4-BE49-F238E27FC236}">
                <a16:creationId xmlns:a16="http://schemas.microsoft.com/office/drawing/2014/main" id="{EEED84CA-C67C-2690-B0B3-822296383FF1}"/>
              </a:ext>
            </a:extLst>
          </p:cNvPr>
          <p:cNvSpPr txBox="1"/>
          <p:nvPr/>
        </p:nvSpPr>
        <p:spPr>
          <a:xfrm>
            <a:off x="6746488" y="3200400"/>
            <a:ext cx="184731" cy="369332"/>
          </a:xfrm>
          <a:prstGeom prst="rect">
            <a:avLst/>
          </a:prstGeom>
          <a:noFill/>
        </p:spPr>
        <p:txBody>
          <a:bodyPr wrap="none" rtlCol="0">
            <a:spAutoFit/>
          </a:bodyPr>
          <a:lstStyle/>
          <a:p>
            <a:endParaRPr lang="en-GB"/>
          </a:p>
        </p:txBody>
      </p:sp>
      <p:sp>
        <p:nvSpPr>
          <p:cNvPr id="12" name="TextBox 11">
            <a:extLst>
              <a:ext uri="{FF2B5EF4-FFF2-40B4-BE49-F238E27FC236}">
                <a16:creationId xmlns:a16="http://schemas.microsoft.com/office/drawing/2014/main" id="{CF36C41B-5357-D194-8949-2E706BF315FF}"/>
              </a:ext>
            </a:extLst>
          </p:cNvPr>
          <p:cNvSpPr txBox="1"/>
          <p:nvPr/>
        </p:nvSpPr>
        <p:spPr>
          <a:xfrm>
            <a:off x="68827" y="2215452"/>
            <a:ext cx="7605622" cy="2831544"/>
          </a:xfrm>
          <a:prstGeom prst="rect">
            <a:avLst/>
          </a:prstGeom>
          <a:noFill/>
        </p:spPr>
        <p:txBody>
          <a:bodyPr wrap="square" lIns="91440" tIns="45720" rIns="91440" bIns="45720" rtlCol="0" anchor="t">
            <a:spAutoFit/>
          </a:bodyPr>
          <a:lstStyle/>
          <a:p>
            <a:r>
              <a:rPr lang="en-GB" sz="2400" b="1">
                <a:solidFill>
                  <a:schemeClr val="bg1"/>
                </a:solidFill>
              </a:rPr>
              <a:t>Did you know that 14-19 year olds can claim on average £2000, through their Child Trust Fund?</a:t>
            </a:r>
          </a:p>
          <a:p>
            <a:r>
              <a:rPr lang="en-GB" sz="2000" b="1">
                <a:solidFill>
                  <a:schemeClr val="bg1"/>
                </a:solidFill>
                <a:cs typeface="Arial"/>
              </a:rPr>
              <a:t>*</a:t>
            </a:r>
            <a:r>
              <a:rPr lang="en-GB" b="1" i="1">
                <a:solidFill>
                  <a:schemeClr val="bg1"/>
                </a:solidFill>
                <a:latin typeface="Aptos"/>
                <a:cs typeface="Arial"/>
              </a:rPr>
              <a:t>The amount of money in a Child Trust Fund depends on several factors. </a:t>
            </a:r>
            <a:endParaRPr lang="en-GB" b="1">
              <a:solidFill>
                <a:schemeClr val="bg1"/>
              </a:solidFill>
            </a:endParaRPr>
          </a:p>
          <a:p>
            <a:endParaRPr lang="en-GB" sz="2000" b="1" i="1">
              <a:solidFill>
                <a:schemeClr val="bg1"/>
              </a:solidFill>
              <a:latin typeface="Aptos"/>
              <a:cs typeface="Arial"/>
            </a:endParaRPr>
          </a:p>
          <a:p>
            <a:r>
              <a:rPr lang="en-GB" sz="2400" b="1">
                <a:solidFill>
                  <a:schemeClr val="bg1"/>
                </a:solidFill>
              </a:rPr>
              <a:t>Read this guide for more information on how your learners can receive their lump sum to save or invest for their future.</a:t>
            </a:r>
            <a:endParaRPr lang="en-GB" sz="2400" b="1">
              <a:solidFill>
                <a:schemeClr val="bg1"/>
              </a:solidFill>
              <a:cs typeface="Arial" panose="020B0604020202020204"/>
            </a:endParaRPr>
          </a:p>
        </p:txBody>
      </p:sp>
      <p:sp>
        <p:nvSpPr>
          <p:cNvPr id="4" name="TextBox 3">
            <a:extLst>
              <a:ext uri="{FF2B5EF4-FFF2-40B4-BE49-F238E27FC236}">
                <a16:creationId xmlns:a16="http://schemas.microsoft.com/office/drawing/2014/main" id="{44704390-D363-4582-A0B5-6DF5316FD390}"/>
              </a:ext>
            </a:extLst>
          </p:cNvPr>
          <p:cNvSpPr txBox="1"/>
          <p:nvPr/>
        </p:nvSpPr>
        <p:spPr>
          <a:xfrm>
            <a:off x="2157328" y="5368811"/>
            <a:ext cx="3598696" cy="923579"/>
          </a:xfrm>
          <a:prstGeom prst="rect">
            <a:avLst/>
          </a:prstGeom>
          <a:noFill/>
        </p:spPr>
        <p:txBody>
          <a:bodyPr wrap="square" rtlCol="0">
            <a:spAutoFit/>
          </a:bodyPr>
          <a:lstStyle/>
          <a:p>
            <a:r>
              <a:rPr lang="en-GB" sz="5400" b="1">
                <a:solidFill>
                  <a:schemeClr val="bg1"/>
                </a:solidFill>
                <a:latin typeface="HGSoeiKakugothicUB" panose="020B0400000000000000" pitchFamily="49" charset="-128"/>
                <a:ea typeface="HGSoeiKakugothicUB" panose="020B0400000000000000" pitchFamily="49" charset="-128"/>
              </a:rPr>
              <a:t>6,000,000</a:t>
            </a:r>
          </a:p>
        </p:txBody>
      </p:sp>
    </p:spTree>
    <p:extLst>
      <p:ext uri="{BB962C8B-B14F-4D97-AF65-F5344CB8AC3E}">
        <p14:creationId xmlns:p14="http://schemas.microsoft.com/office/powerpoint/2010/main" val="1463417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2D29380DE8FB84D96CC72BEA12CEB81" ma:contentTypeVersion="26" ma:contentTypeDescription="Create a new document." ma:contentTypeScope="" ma:versionID="834dddfdb24f423ddd6c386150ed1716">
  <xsd:schema xmlns:xsd="http://www.w3.org/2001/XMLSchema" xmlns:xs="http://www.w3.org/2001/XMLSchema" xmlns:p="http://schemas.microsoft.com/office/2006/metadata/properties" xmlns:ns1="http://schemas.microsoft.com/sharepoint/v3" xmlns:ns2="c8c0ba40-820f-4126-b1a8-b068955cd419" xmlns:ns3="2abebb83-cf53-4fdf-a500-739cef3c54c9" targetNamespace="http://schemas.microsoft.com/office/2006/metadata/properties" ma:root="true" ma:fieldsID="2d3ba56140c5fe4c65807341dc3736d4" ns1:_="" ns2:_="" ns3:_="">
    <xsd:import namespace="http://schemas.microsoft.com/sharepoint/v3"/>
    <xsd:import namespace="c8c0ba40-820f-4126-b1a8-b068955cd419"/>
    <xsd:import namespace="2abebb83-cf53-4fdf-a500-739cef3c54c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1:_ip_UnifiedCompliancePolicyProperties" minOccurs="0"/>
                <xsd:element ref="ns1:_ip_UnifiedCompliancePolicyUIAction" minOccurs="0"/>
                <xsd:element ref="ns2:MediaServiceDateTaken" minOccurs="0"/>
                <xsd:element ref="ns3:SharedWithUsers" minOccurs="0"/>
                <xsd:element ref="ns3:SharedWithDetails" minOccurs="0"/>
                <xsd:element ref="ns2:MediaServiceLocation" minOccurs="0"/>
                <xsd:element ref="ns2:X" minOccurs="0"/>
                <xsd:element ref="ns2:MediaLengthInSeconds" minOccurs="0"/>
                <xsd:element ref="ns3:TaxCatchAll" minOccurs="0"/>
                <xsd:element ref="ns2:lcf76f155ced4ddcb4097134ff3c332f"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6" nillable="true" ma:displayName="Unified Compliance Policy Properties" ma:hidden="true" ma:internalName="_ip_UnifiedCompliancePolicyProperties">
      <xsd:simpleType>
        <xsd:restriction base="dms:Note"/>
      </xsd:simpleType>
    </xsd:element>
    <xsd:element name="_ip_UnifiedCompliancePolicyUIAction" ma:index="17"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8c0ba40-820f-4126-b1a8-b068955cd41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21" nillable="true" ma:displayName="Location" ma:internalName="MediaServiceLocation" ma:readOnly="true">
      <xsd:simpleType>
        <xsd:restriction base="dms:Text"/>
      </xsd:simpleType>
    </xsd:element>
    <xsd:element name="X" ma:index="22" nillable="true" ma:displayName="X" ma:description="sdd" ma:format="Thumbnail" ma:internalName="X">
      <xsd:simpleType>
        <xsd:restriction base="dms:Unknow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6" nillable="true" ma:taxonomy="true" ma:internalName="lcf76f155ced4ddcb4097134ff3c332f" ma:taxonomyFieldName="MediaServiceImageTags" ma:displayName="Image Tags" ma:readOnly="false" ma:fieldId="{5cf76f15-5ced-4ddc-b409-7134ff3c332f}" ma:taxonomyMulti="true" ma:sspId="11f41c62-27af-4b3a-baa4-527fc2e2b74f" ma:termSetId="09814cd3-568e-fe90-9814-8d621ff8fb84" ma:anchorId="fba54fb3-c3e1-fe81-a776-ca4b69148c4d" ma:open="true" ma:isKeyword="false">
      <xsd:complexType>
        <xsd:sequence>
          <xsd:element ref="pc:Terms" minOccurs="0" maxOccurs="1"/>
        </xsd:sequence>
      </xsd:complexType>
    </xsd:element>
    <xsd:element name="MediaServiceSearchProperties" ma:index="27" nillable="true" ma:displayName="MediaServiceSearchProperties" ma:hidden="true" ma:internalName="MediaServiceSearchProperties" ma:readOnly="true">
      <xsd:simpleType>
        <xsd:restriction base="dms:Note"/>
      </xsd:simpleType>
    </xsd:element>
    <xsd:element name="MediaServiceObjectDetectorVersions" ma:index="28"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abebb83-cf53-4fdf-a500-739cef3c54c9"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0dbd3a9a-4cb9-48fb-b26f-7b8f30bd58b5}" ma:internalName="TaxCatchAll" ma:showField="CatchAllData" ma:web="2abebb83-cf53-4fdf-a500-739cef3c54c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X xmlns="c8c0ba40-820f-4126-b1a8-b068955cd419" xsi:nil="true"/>
    <lcf76f155ced4ddcb4097134ff3c332f xmlns="c8c0ba40-820f-4126-b1a8-b068955cd419">
      <Terms xmlns="http://schemas.microsoft.com/office/infopath/2007/PartnerControls"/>
    </lcf76f155ced4ddcb4097134ff3c332f>
    <_ip_UnifiedCompliancePolicyProperties xmlns="http://schemas.microsoft.com/sharepoint/v3" xsi:nil="true"/>
    <TaxCatchAll xmlns="2abebb83-cf53-4fdf-a500-739cef3c54c9"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C47613F-1DC7-4AB8-9DB6-6D94786CCAC8}">
  <ds:schemaRefs>
    <ds:schemaRef ds:uri="2abebb83-cf53-4fdf-a500-739cef3c54c9"/>
    <ds:schemaRef ds:uri="c8c0ba40-820f-4126-b1a8-b068955cd41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6EE5920F-34A1-473C-8317-26A71F3A060D}">
  <ds:schemaRefs>
    <ds:schemaRef ds:uri="2abebb83-cf53-4fdf-a500-739cef3c54c9"/>
    <ds:schemaRef ds:uri="c8c0ba40-820f-4126-b1a8-b068955cd41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6620868E-5450-445E-B8EF-20770AECB43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Application>Microsoft Office PowerPoint</Application>
  <PresentationFormat>Widescreen</PresentationFormat>
  <Slides>10</Slides>
  <Notes>8</Notes>
  <HiddenSlides>0</HiddenSlide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   Raise Teacher Guide (14 to 16)   </vt:lpstr>
      <vt:lpstr>Teacher Guidance</vt:lpstr>
      <vt:lpstr>Getting Started with the  Raise App</vt:lpstr>
      <vt:lpstr>Track Student Progress </vt:lpstr>
      <vt:lpstr>Celebrate Student Achievements </vt:lpstr>
      <vt:lpstr>Teacher Overview of Guides</vt:lpstr>
      <vt:lpstr>Overview of Guides      Ready to Save</vt:lpstr>
      <vt:lpstr>Overview of Guides Values</vt:lpstr>
      <vt:lpstr>Overview of Guides     Child Trust Funds </vt:lpstr>
      <vt:lpstr>What are your thoughts about Raise?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Lucy Yate</dc:creator>
  <cp:revision>1</cp:revision>
  <dcterms:created xsi:type="dcterms:W3CDTF">2024-11-08T09:03:19Z</dcterms:created>
  <dcterms:modified xsi:type="dcterms:W3CDTF">2024-11-11T16:58:57Z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0x01010042D29380DE8FB84D96CC72BEA12CEB81</vt:lpwstr>
  </property>
  <property fmtid="{D5CDD505-2E9C-101B-9397-08002B2CF9AE}" pid="3" name="MediaServiceImageTags">
    <vt:lpwstr/>
  </property>
</Properties>
</file>